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7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80E89-ADE3-406B-A7EC-7E0E88B3A32F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9D64D-611C-4ACD-ADF3-758111F31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0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9D64D-611C-4ACD-ADF3-758111F31B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9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A3B22EFA-6C2C-41E2-88A0-FDC2039D1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49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2BBF7-343C-41CD-89FE-728379590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75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F8CAF-A41B-41EA-A574-9A49EBF739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4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A3B22EFA-6C2C-41E2-88A0-FDC2039D1D2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18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507C5-0F24-4704-A77D-AF7AB3650B5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93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0E060-40BA-4031-BC3E-E1FC1C589FD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9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36330-F383-4B9F-802F-F99B74A1F0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28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12915-103E-403F-89F5-0CEB0261A9F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5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66E20-4F87-47D5-9A3B-16AE493B61F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2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4C2FA-2708-46D4-A54A-81A38A2C5E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3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9E63B-2AD3-49DD-B6F1-60F8D44D5F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35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507C5-0F24-4704-A77D-AF7AB3650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96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0F96D-FEFA-48B2-933B-93F8E19118A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37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2BBF7-343C-41CD-89FE-7283795909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80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F8CAF-A41B-41EA-A574-9A49EBF7398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5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0E060-40BA-4031-BC3E-E1FC1C589F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15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36330-F383-4B9F-802F-F99B74A1F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48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12915-103E-403F-89F5-0CEB0261A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44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66E20-4F87-47D5-9A3B-16AE493B6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66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4C2FA-2708-46D4-A54A-81A38A2C5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71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9E63B-2AD3-49DD-B6F1-60F8D44D5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3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0F96D-FEFA-48B2-933B-93F8E19118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02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912576BF-1C02-4800-82A4-F98FBAC274E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912576BF-1C02-4800-82A4-F98FBAC274E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90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82588"/>
            <a:ext cx="8382000" cy="470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47" y="1752600"/>
            <a:ext cx="8839200" cy="47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44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81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Quadrant</vt:lpstr>
      <vt:lpstr>1_Quadrant</vt:lpstr>
      <vt:lpstr>PowerPoint Presentation</vt:lpstr>
      <vt:lpstr>PowerPoint Presentation</vt:lpstr>
    </vt:vector>
  </TitlesOfParts>
  <Company>Federal Communications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Steven.Balderson</dc:creator>
  <cp:lastModifiedBy>Moslem Sawez</cp:lastModifiedBy>
  <cp:revision>6</cp:revision>
  <dcterms:created xsi:type="dcterms:W3CDTF">2011-02-24T16:08:37Z</dcterms:created>
  <dcterms:modified xsi:type="dcterms:W3CDTF">2017-11-03T12:23:54Z</dcterms:modified>
</cp:coreProperties>
</file>