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notesSlides/notesSlide37.xml" ContentType="application/vnd.openxmlformats-officedocument.presentationml.notesSlide+xml"/>
  <Override PartName="/ppt/tags/tag43.xml" ContentType="application/vnd.openxmlformats-officedocument.presentationml.tags+xml"/>
  <Override PartName="/ppt/notesSlides/notesSlide38.xml" ContentType="application/vnd.openxmlformats-officedocument.presentationml.notesSlide+xml"/>
  <Override PartName="/ppt/tags/tag44.xml" ContentType="application/vnd.openxmlformats-officedocument.presentationml.tags+xml"/>
  <Override PartName="/ppt/notesSlides/notesSlide39.xml" ContentType="application/vnd.openxmlformats-officedocument.presentationml.notesSlide+xml"/>
  <Override PartName="/ppt/tags/tag45.xml" ContentType="application/vnd.openxmlformats-officedocument.presentationml.tags+xml"/>
  <Override PartName="/ppt/notesSlides/notesSlide40.xml" ContentType="application/vnd.openxmlformats-officedocument.presentationml.notesSlide+xml"/>
  <Override PartName="/ppt/tags/tag46.xml" ContentType="application/vnd.openxmlformats-officedocument.presentationml.tags+xml"/>
  <Override PartName="/ppt/notesSlides/notesSlide41.xml" ContentType="application/vnd.openxmlformats-officedocument.presentationml.notesSlide+xml"/>
  <Override PartName="/ppt/tags/tag47.xml" ContentType="application/vnd.openxmlformats-officedocument.presentationml.tags+xml"/>
  <Override PartName="/ppt/notesSlides/notesSlide42.xml" ContentType="application/vnd.openxmlformats-officedocument.presentationml.notesSlide+xml"/>
  <Override PartName="/ppt/tags/tag48.xml" ContentType="application/vnd.openxmlformats-officedocument.presentationml.tags+xml"/>
  <Override PartName="/ppt/notesSlides/notesSlide43.xml" ContentType="application/vnd.openxmlformats-officedocument.presentationml.notesSlide+xml"/>
  <Override PartName="/ppt/tags/tag49.xml" ContentType="application/vnd.openxmlformats-officedocument.presentationml.tags+xml"/>
  <Override PartName="/ppt/notesSlides/notesSlide44.xml" ContentType="application/vnd.openxmlformats-officedocument.presentationml.notesSlide+xml"/>
  <Override PartName="/ppt/tags/tag50.xml" ContentType="application/vnd.openxmlformats-officedocument.presentationml.tags+xml"/>
  <Override PartName="/ppt/notesSlides/notesSlide45.xml" ContentType="application/vnd.openxmlformats-officedocument.presentationml.notesSlide+xml"/>
  <Override PartName="/ppt/tags/tag51.xml" ContentType="application/vnd.openxmlformats-officedocument.presentationml.tags+xml"/>
  <Override PartName="/ppt/notesSlides/notesSlide46.xml" ContentType="application/vnd.openxmlformats-officedocument.presentationml.notesSlide+xml"/>
  <Override PartName="/ppt/tags/tag52.xml" ContentType="application/vnd.openxmlformats-officedocument.presentationml.tags+xml"/>
  <Override PartName="/ppt/notesSlides/notesSlide47.xml" ContentType="application/vnd.openxmlformats-officedocument.presentationml.notesSlide+xml"/>
  <Override PartName="/ppt/tags/tag53.xml" ContentType="application/vnd.openxmlformats-officedocument.presentationml.tags+xml"/>
  <Override PartName="/ppt/notesSlides/notesSlide48.xml" ContentType="application/vnd.openxmlformats-officedocument.presentationml.notesSlide+xml"/>
  <Override PartName="/ppt/tags/tag54.xml" ContentType="application/vnd.openxmlformats-officedocument.presentationml.tags+xml"/>
  <Override PartName="/ppt/notesSlides/notesSlide49.xml" ContentType="application/vnd.openxmlformats-officedocument.presentationml.notesSlide+xml"/>
  <Override PartName="/ppt/tags/tag55.xml" ContentType="application/vnd.openxmlformats-officedocument.presentationml.tags+xml"/>
  <Override PartName="/ppt/notesSlides/notesSlide50.xml" ContentType="application/vnd.openxmlformats-officedocument.presentationml.notesSlide+xml"/>
  <Override PartName="/ppt/tags/tag56.xml" ContentType="application/vnd.openxmlformats-officedocument.presentationml.tags+xml"/>
  <Override PartName="/ppt/notesSlides/notesSlide51.xml" ContentType="application/vnd.openxmlformats-officedocument.presentationml.notesSlide+xml"/>
  <Override PartName="/ppt/tags/tag57.xml" ContentType="application/vnd.openxmlformats-officedocument.presentationml.tags+xml"/>
  <Override PartName="/ppt/notesSlides/notesSlide52.xml" ContentType="application/vnd.openxmlformats-officedocument.presentationml.notesSlide+xml"/>
  <Override PartName="/ppt/tags/tag58.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59"/>
  </p:notesMasterIdLst>
  <p:handoutMasterIdLst>
    <p:handoutMasterId r:id="rId60"/>
  </p:handoutMasterIdLst>
  <p:sldIdLst>
    <p:sldId id="538" r:id="rId2"/>
    <p:sldId id="540" r:id="rId3"/>
    <p:sldId id="537" r:id="rId4"/>
    <p:sldId id="534" r:id="rId5"/>
    <p:sldId id="471" r:id="rId6"/>
    <p:sldId id="525" r:id="rId7"/>
    <p:sldId id="526" r:id="rId8"/>
    <p:sldId id="527" r:id="rId9"/>
    <p:sldId id="528" r:id="rId10"/>
    <p:sldId id="529" r:id="rId11"/>
    <p:sldId id="530" r:id="rId12"/>
    <p:sldId id="531" r:id="rId13"/>
    <p:sldId id="532" r:id="rId14"/>
    <p:sldId id="533" r:id="rId15"/>
    <p:sldId id="541" r:id="rId16"/>
    <p:sldId id="542" r:id="rId17"/>
    <p:sldId id="543" r:id="rId18"/>
    <p:sldId id="544" r:id="rId19"/>
    <p:sldId id="545" r:id="rId20"/>
    <p:sldId id="546" r:id="rId21"/>
    <p:sldId id="547" r:id="rId22"/>
    <p:sldId id="548" r:id="rId23"/>
    <p:sldId id="549" r:id="rId24"/>
    <p:sldId id="550" r:id="rId25"/>
    <p:sldId id="551" r:id="rId26"/>
    <p:sldId id="552" r:id="rId27"/>
    <p:sldId id="553" r:id="rId28"/>
    <p:sldId id="554" r:id="rId29"/>
    <p:sldId id="555" r:id="rId30"/>
    <p:sldId id="556" r:id="rId31"/>
    <p:sldId id="557" r:id="rId32"/>
    <p:sldId id="558" r:id="rId33"/>
    <p:sldId id="559" r:id="rId34"/>
    <p:sldId id="560" r:id="rId35"/>
    <p:sldId id="561" r:id="rId36"/>
    <p:sldId id="562" r:id="rId37"/>
    <p:sldId id="563" r:id="rId38"/>
    <p:sldId id="564" r:id="rId39"/>
    <p:sldId id="565" r:id="rId40"/>
    <p:sldId id="566" r:id="rId41"/>
    <p:sldId id="567" r:id="rId42"/>
    <p:sldId id="568" r:id="rId43"/>
    <p:sldId id="569" r:id="rId44"/>
    <p:sldId id="570" r:id="rId45"/>
    <p:sldId id="571" r:id="rId46"/>
    <p:sldId id="572" r:id="rId47"/>
    <p:sldId id="573" r:id="rId48"/>
    <p:sldId id="574" r:id="rId49"/>
    <p:sldId id="575" r:id="rId50"/>
    <p:sldId id="576" r:id="rId51"/>
    <p:sldId id="577" r:id="rId52"/>
    <p:sldId id="587" r:id="rId53"/>
    <p:sldId id="588" r:id="rId54"/>
    <p:sldId id="589" r:id="rId55"/>
    <p:sldId id="590" r:id="rId56"/>
    <p:sldId id="591" r:id="rId57"/>
    <p:sldId id="592" r:id="rId58"/>
  </p:sldIdLst>
  <p:sldSz cx="9144000" cy="6858000" type="screen4x3"/>
  <p:notesSz cx="6934200" cy="9220200"/>
  <p:custDataLst>
    <p:tags r:id="rId61"/>
  </p:custDataLst>
  <p:defaultTextStyle>
    <a:defPPr>
      <a:defRPr lang="en-US"/>
    </a:defPPr>
    <a:lvl1pPr algn="l" defTabSz="457200" rtl="0" fontAlgn="base">
      <a:spcBef>
        <a:spcPct val="0"/>
      </a:spcBef>
      <a:spcAft>
        <a:spcPct val="0"/>
      </a:spcAft>
      <a:defRPr sz="2400"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sz="2400"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sz="2400"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sz="2400"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sz="2400" kern="1200">
        <a:solidFill>
          <a:schemeClr val="tx1"/>
        </a:solidFill>
        <a:latin typeface="Calibri"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12"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A083"/>
    <a:srgbClr val="599FCC"/>
    <a:srgbClr val="05FF76"/>
    <a:srgbClr val="9B6F45"/>
    <a:srgbClr val="FFFF00"/>
    <a:srgbClr val="9B8B76"/>
    <a:srgbClr val="C68543"/>
    <a:srgbClr val="8D8351"/>
    <a:srgbClr val="BF9277"/>
    <a:srgbClr val="9AB7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4" autoAdjust="0"/>
    <p:restoredTop sz="69184" autoAdjust="0"/>
  </p:normalViewPr>
  <p:slideViewPr>
    <p:cSldViewPr snapToGrid="0" snapToObjects="1">
      <p:cViewPr varScale="1">
        <p:scale>
          <a:sx n="79" d="100"/>
          <a:sy n="79" d="100"/>
        </p:scale>
        <p:origin x="23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snapToObjects="1">
      <p:cViewPr>
        <p:scale>
          <a:sx n="100" d="100"/>
          <a:sy n="100" d="100"/>
        </p:scale>
        <p:origin x="1406"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27475" y="0"/>
            <a:ext cx="3005138" cy="461963"/>
          </a:xfrm>
          <a:prstGeom prst="rect">
            <a:avLst/>
          </a:prstGeom>
        </p:spPr>
        <p:txBody>
          <a:bodyPr vert="horz" lIns="91440" tIns="45720" rIns="91440" bIns="45720" rtlCol="0"/>
          <a:lstStyle>
            <a:lvl1pPr algn="r">
              <a:defRPr sz="1200"/>
            </a:lvl1pPr>
          </a:lstStyle>
          <a:p>
            <a:fld id="{B5C3E2BE-D83D-4579-B2B1-2D569692A8A9}" type="datetimeFigureOut">
              <a:rPr lang="en-US" smtClean="0"/>
              <a:t>7/9/2018</a:t>
            </a:fld>
            <a:endParaRPr lang="en-US"/>
          </a:p>
        </p:txBody>
      </p:sp>
      <p:sp>
        <p:nvSpPr>
          <p:cNvPr id="4" name="Footer Placeholder 3"/>
          <p:cNvSpPr>
            <a:spLocks noGrp="1"/>
          </p:cNvSpPr>
          <p:nvPr>
            <p:ph type="ftr" sz="quarter" idx="2"/>
          </p:nvPr>
        </p:nvSpPr>
        <p:spPr>
          <a:xfrm>
            <a:off x="0" y="8758238"/>
            <a:ext cx="3005138" cy="46196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27475" y="8758238"/>
            <a:ext cx="3005138" cy="461962"/>
          </a:xfrm>
          <a:prstGeom prst="rect">
            <a:avLst/>
          </a:prstGeom>
        </p:spPr>
        <p:txBody>
          <a:bodyPr vert="horz" lIns="91440" tIns="45720" rIns="91440" bIns="45720" rtlCol="0" anchor="b"/>
          <a:lstStyle>
            <a:lvl1pPr algn="r">
              <a:defRPr sz="1200"/>
            </a:lvl1pPr>
          </a:lstStyle>
          <a:p>
            <a:fld id="{0DE3F6EB-DCC1-4F94-895E-8D937CB475A1}" type="slidenum">
              <a:rPr lang="en-US" smtClean="0"/>
              <a:t>‹#›</a:t>
            </a:fld>
            <a:endParaRPr lang="en-US"/>
          </a:p>
        </p:txBody>
      </p:sp>
    </p:spTree>
    <p:extLst>
      <p:ext uri="{BB962C8B-B14F-4D97-AF65-F5344CB8AC3E}">
        <p14:creationId xmlns:p14="http://schemas.microsoft.com/office/powerpoint/2010/main" val="1426660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27475" y="0"/>
            <a:ext cx="3005138" cy="461963"/>
          </a:xfrm>
          <a:prstGeom prst="rect">
            <a:avLst/>
          </a:prstGeom>
        </p:spPr>
        <p:txBody>
          <a:bodyPr vert="horz" lIns="91440" tIns="45720" rIns="91440" bIns="45720" rtlCol="0"/>
          <a:lstStyle>
            <a:lvl1pPr algn="r">
              <a:defRPr sz="1200"/>
            </a:lvl1pPr>
          </a:lstStyle>
          <a:p>
            <a:fld id="{4C727DBD-0102-403E-8193-0ED1E560AAD3}" type="datetimeFigureOut">
              <a:rPr lang="en-US" smtClean="0"/>
              <a:t>7/9/2018</a:t>
            </a:fld>
            <a:endParaRPr lang="en-US"/>
          </a:p>
        </p:txBody>
      </p:sp>
      <p:sp>
        <p:nvSpPr>
          <p:cNvPr id="4" name="Slide Image Placeholder 3"/>
          <p:cNvSpPr>
            <a:spLocks noGrp="1" noRot="1" noChangeAspect="1"/>
          </p:cNvSpPr>
          <p:nvPr>
            <p:ph type="sldImg" idx="2"/>
          </p:nvPr>
        </p:nvSpPr>
        <p:spPr>
          <a:xfrm>
            <a:off x="1392238" y="1152525"/>
            <a:ext cx="4149725" cy="3111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3738" y="4437063"/>
            <a:ext cx="5546725" cy="36306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8238"/>
            <a:ext cx="3005138" cy="4619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27475" y="8758238"/>
            <a:ext cx="3005138" cy="461962"/>
          </a:xfrm>
          <a:prstGeom prst="rect">
            <a:avLst/>
          </a:prstGeom>
        </p:spPr>
        <p:txBody>
          <a:bodyPr vert="horz" lIns="91440" tIns="45720" rIns="91440" bIns="45720" rtlCol="0" anchor="b"/>
          <a:lstStyle>
            <a:lvl1pPr algn="r">
              <a:defRPr sz="1200"/>
            </a:lvl1pPr>
          </a:lstStyle>
          <a:p>
            <a:fld id="{98C25648-C5BD-44A7-9BCB-12B86D59B5D7}" type="slidenum">
              <a:rPr lang="en-US" smtClean="0"/>
              <a:t>‹#›</a:t>
            </a:fld>
            <a:endParaRPr lang="en-US"/>
          </a:p>
        </p:txBody>
      </p:sp>
    </p:spTree>
    <p:extLst>
      <p:ext uri="{BB962C8B-B14F-4D97-AF65-F5344CB8AC3E}">
        <p14:creationId xmlns:p14="http://schemas.microsoft.com/office/powerpoint/2010/main" val="1725688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98C25648-C5BD-44A7-9BCB-12B86D59B5D7}" type="slidenum">
              <a:rPr lang="en-US" smtClean="0"/>
              <a:t>5</a:t>
            </a:fld>
            <a:endParaRPr lang="en-US" dirty="0"/>
          </a:p>
        </p:txBody>
      </p:sp>
    </p:spTree>
    <p:extLst>
      <p:ext uri="{BB962C8B-B14F-4D97-AF65-F5344CB8AC3E}">
        <p14:creationId xmlns:p14="http://schemas.microsoft.com/office/powerpoint/2010/main" val="3242268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14</a:t>
            </a:fld>
            <a:endParaRPr lang="en-US"/>
          </a:p>
        </p:txBody>
      </p:sp>
    </p:spTree>
    <p:extLst>
      <p:ext uri="{BB962C8B-B14F-4D97-AF65-F5344CB8AC3E}">
        <p14:creationId xmlns:p14="http://schemas.microsoft.com/office/powerpoint/2010/main" val="2416256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5">
              <a:defRPr/>
            </a:pPr>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15</a:t>
            </a:fld>
            <a:endParaRPr lang="en-US" dirty="0"/>
          </a:p>
        </p:txBody>
      </p:sp>
    </p:spTree>
    <p:extLst>
      <p:ext uri="{BB962C8B-B14F-4D97-AF65-F5344CB8AC3E}">
        <p14:creationId xmlns:p14="http://schemas.microsoft.com/office/powerpoint/2010/main" val="393313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5">
              <a:defRPr/>
            </a:pPr>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16</a:t>
            </a:fld>
            <a:endParaRPr lang="en-US" dirty="0"/>
          </a:p>
        </p:txBody>
      </p:sp>
    </p:spTree>
    <p:extLst>
      <p:ext uri="{BB962C8B-B14F-4D97-AF65-F5344CB8AC3E}">
        <p14:creationId xmlns:p14="http://schemas.microsoft.com/office/powerpoint/2010/main" val="663957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17</a:t>
            </a:fld>
            <a:endParaRPr lang="en-US"/>
          </a:p>
        </p:txBody>
      </p:sp>
    </p:spTree>
    <p:extLst>
      <p:ext uri="{BB962C8B-B14F-4D97-AF65-F5344CB8AC3E}">
        <p14:creationId xmlns:p14="http://schemas.microsoft.com/office/powerpoint/2010/main" val="2539785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18</a:t>
            </a:fld>
            <a:endParaRPr lang="en-US"/>
          </a:p>
        </p:txBody>
      </p:sp>
    </p:spTree>
    <p:extLst>
      <p:ext uri="{BB962C8B-B14F-4D97-AF65-F5344CB8AC3E}">
        <p14:creationId xmlns:p14="http://schemas.microsoft.com/office/powerpoint/2010/main" val="1844330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5">
              <a:defRPr/>
            </a:pPr>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19</a:t>
            </a:fld>
            <a:endParaRPr lang="en-US" dirty="0"/>
          </a:p>
        </p:txBody>
      </p:sp>
    </p:spTree>
    <p:extLst>
      <p:ext uri="{BB962C8B-B14F-4D97-AF65-F5344CB8AC3E}">
        <p14:creationId xmlns:p14="http://schemas.microsoft.com/office/powerpoint/2010/main" val="4289331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5">
              <a:defRPr/>
            </a:pPr>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20</a:t>
            </a:fld>
            <a:endParaRPr lang="en-US" dirty="0"/>
          </a:p>
        </p:txBody>
      </p:sp>
    </p:spTree>
    <p:extLst>
      <p:ext uri="{BB962C8B-B14F-4D97-AF65-F5344CB8AC3E}">
        <p14:creationId xmlns:p14="http://schemas.microsoft.com/office/powerpoint/2010/main" val="3861669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21</a:t>
            </a:fld>
            <a:endParaRPr lang="en-US"/>
          </a:p>
        </p:txBody>
      </p:sp>
    </p:spTree>
    <p:extLst>
      <p:ext uri="{BB962C8B-B14F-4D97-AF65-F5344CB8AC3E}">
        <p14:creationId xmlns:p14="http://schemas.microsoft.com/office/powerpoint/2010/main" val="2953326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5">
              <a:defRPr/>
            </a:pPr>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22</a:t>
            </a:fld>
            <a:endParaRPr lang="en-US"/>
          </a:p>
        </p:txBody>
      </p:sp>
    </p:spTree>
    <p:extLst>
      <p:ext uri="{BB962C8B-B14F-4D97-AF65-F5344CB8AC3E}">
        <p14:creationId xmlns:p14="http://schemas.microsoft.com/office/powerpoint/2010/main" val="1637621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5">
              <a:defRPr/>
            </a:pPr>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23</a:t>
            </a:fld>
            <a:endParaRPr lang="en-US" dirty="0"/>
          </a:p>
        </p:txBody>
      </p:sp>
    </p:spTree>
    <p:extLst>
      <p:ext uri="{BB962C8B-B14F-4D97-AF65-F5344CB8AC3E}">
        <p14:creationId xmlns:p14="http://schemas.microsoft.com/office/powerpoint/2010/main" val="3243279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6</a:t>
            </a:fld>
            <a:endParaRPr lang="en-US"/>
          </a:p>
        </p:txBody>
      </p:sp>
    </p:spTree>
    <p:extLst>
      <p:ext uri="{BB962C8B-B14F-4D97-AF65-F5344CB8AC3E}">
        <p14:creationId xmlns:p14="http://schemas.microsoft.com/office/powerpoint/2010/main" val="3785082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24</a:t>
            </a:fld>
            <a:endParaRPr lang="en-US"/>
          </a:p>
        </p:txBody>
      </p:sp>
    </p:spTree>
    <p:extLst>
      <p:ext uri="{BB962C8B-B14F-4D97-AF65-F5344CB8AC3E}">
        <p14:creationId xmlns:p14="http://schemas.microsoft.com/office/powerpoint/2010/main" val="4128032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25</a:t>
            </a:fld>
            <a:endParaRPr lang="en-US"/>
          </a:p>
        </p:txBody>
      </p:sp>
    </p:spTree>
    <p:extLst>
      <p:ext uri="{BB962C8B-B14F-4D97-AF65-F5344CB8AC3E}">
        <p14:creationId xmlns:p14="http://schemas.microsoft.com/office/powerpoint/2010/main" val="3854809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26</a:t>
            </a:fld>
            <a:endParaRPr lang="en-US"/>
          </a:p>
        </p:txBody>
      </p:sp>
    </p:spTree>
    <p:extLst>
      <p:ext uri="{BB962C8B-B14F-4D97-AF65-F5344CB8AC3E}">
        <p14:creationId xmlns:p14="http://schemas.microsoft.com/office/powerpoint/2010/main" val="1399004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5">
              <a:defRPr/>
            </a:pPr>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27</a:t>
            </a:fld>
            <a:endParaRPr lang="en-US"/>
          </a:p>
        </p:txBody>
      </p:sp>
    </p:spTree>
    <p:extLst>
      <p:ext uri="{BB962C8B-B14F-4D97-AF65-F5344CB8AC3E}">
        <p14:creationId xmlns:p14="http://schemas.microsoft.com/office/powerpoint/2010/main" val="120975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28</a:t>
            </a:fld>
            <a:endParaRPr lang="en-US"/>
          </a:p>
        </p:txBody>
      </p:sp>
    </p:spTree>
    <p:extLst>
      <p:ext uri="{BB962C8B-B14F-4D97-AF65-F5344CB8AC3E}">
        <p14:creationId xmlns:p14="http://schemas.microsoft.com/office/powerpoint/2010/main" val="4239253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29</a:t>
            </a:fld>
            <a:endParaRPr lang="en-US"/>
          </a:p>
        </p:txBody>
      </p:sp>
    </p:spTree>
    <p:extLst>
      <p:ext uri="{BB962C8B-B14F-4D97-AF65-F5344CB8AC3E}">
        <p14:creationId xmlns:p14="http://schemas.microsoft.com/office/powerpoint/2010/main" val="1484739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30</a:t>
            </a:fld>
            <a:endParaRPr lang="en-US"/>
          </a:p>
        </p:txBody>
      </p:sp>
    </p:spTree>
    <p:extLst>
      <p:ext uri="{BB962C8B-B14F-4D97-AF65-F5344CB8AC3E}">
        <p14:creationId xmlns:p14="http://schemas.microsoft.com/office/powerpoint/2010/main" val="691723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31</a:t>
            </a:fld>
            <a:endParaRPr lang="en-US"/>
          </a:p>
        </p:txBody>
      </p:sp>
    </p:spTree>
    <p:extLst>
      <p:ext uri="{BB962C8B-B14F-4D97-AF65-F5344CB8AC3E}">
        <p14:creationId xmlns:p14="http://schemas.microsoft.com/office/powerpoint/2010/main" val="70921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32</a:t>
            </a:fld>
            <a:endParaRPr lang="en-US"/>
          </a:p>
        </p:txBody>
      </p:sp>
    </p:spTree>
    <p:extLst>
      <p:ext uri="{BB962C8B-B14F-4D97-AF65-F5344CB8AC3E}">
        <p14:creationId xmlns:p14="http://schemas.microsoft.com/office/powerpoint/2010/main" val="442120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33</a:t>
            </a:fld>
            <a:endParaRPr lang="en-US"/>
          </a:p>
        </p:txBody>
      </p:sp>
    </p:spTree>
    <p:extLst>
      <p:ext uri="{BB962C8B-B14F-4D97-AF65-F5344CB8AC3E}">
        <p14:creationId xmlns:p14="http://schemas.microsoft.com/office/powerpoint/2010/main" val="1771566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C4D608-A08E-441E-BD72-4CB5FB7EEE5C}" type="slidenum">
              <a:rPr lang="en-US" smtClean="0"/>
              <a:pPr/>
              <a:t>7</a:t>
            </a:fld>
            <a:endParaRPr lang="en-US"/>
          </a:p>
        </p:txBody>
      </p:sp>
    </p:spTree>
    <p:extLst>
      <p:ext uri="{BB962C8B-B14F-4D97-AF65-F5344CB8AC3E}">
        <p14:creationId xmlns:p14="http://schemas.microsoft.com/office/powerpoint/2010/main" val="1125284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34</a:t>
            </a:fld>
            <a:endParaRPr lang="en-US"/>
          </a:p>
        </p:txBody>
      </p:sp>
    </p:spTree>
    <p:extLst>
      <p:ext uri="{BB962C8B-B14F-4D97-AF65-F5344CB8AC3E}">
        <p14:creationId xmlns:p14="http://schemas.microsoft.com/office/powerpoint/2010/main" val="11341896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35</a:t>
            </a:fld>
            <a:endParaRPr lang="en-US"/>
          </a:p>
        </p:txBody>
      </p:sp>
    </p:spTree>
    <p:extLst>
      <p:ext uri="{BB962C8B-B14F-4D97-AF65-F5344CB8AC3E}">
        <p14:creationId xmlns:p14="http://schemas.microsoft.com/office/powerpoint/2010/main" val="15859591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36</a:t>
            </a:fld>
            <a:endParaRPr lang="en-US"/>
          </a:p>
        </p:txBody>
      </p:sp>
    </p:spTree>
    <p:extLst>
      <p:ext uri="{BB962C8B-B14F-4D97-AF65-F5344CB8AC3E}">
        <p14:creationId xmlns:p14="http://schemas.microsoft.com/office/powerpoint/2010/main" val="2911470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37</a:t>
            </a:fld>
            <a:endParaRPr lang="en-US"/>
          </a:p>
        </p:txBody>
      </p:sp>
    </p:spTree>
    <p:extLst>
      <p:ext uri="{BB962C8B-B14F-4D97-AF65-F5344CB8AC3E}">
        <p14:creationId xmlns:p14="http://schemas.microsoft.com/office/powerpoint/2010/main" val="2910847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38</a:t>
            </a:fld>
            <a:endParaRPr lang="en-US"/>
          </a:p>
        </p:txBody>
      </p:sp>
    </p:spTree>
    <p:extLst>
      <p:ext uri="{BB962C8B-B14F-4D97-AF65-F5344CB8AC3E}">
        <p14:creationId xmlns:p14="http://schemas.microsoft.com/office/powerpoint/2010/main" val="33530725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39</a:t>
            </a:fld>
            <a:endParaRPr lang="en-US"/>
          </a:p>
        </p:txBody>
      </p:sp>
    </p:spTree>
    <p:extLst>
      <p:ext uri="{BB962C8B-B14F-4D97-AF65-F5344CB8AC3E}">
        <p14:creationId xmlns:p14="http://schemas.microsoft.com/office/powerpoint/2010/main" val="3611268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5"/>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40</a:t>
            </a:fld>
            <a:endParaRPr lang="en-US"/>
          </a:p>
        </p:txBody>
      </p:sp>
    </p:spTree>
    <p:extLst>
      <p:ext uri="{BB962C8B-B14F-4D97-AF65-F5344CB8AC3E}">
        <p14:creationId xmlns:p14="http://schemas.microsoft.com/office/powerpoint/2010/main" val="3167889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41</a:t>
            </a:fld>
            <a:endParaRPr lang="en-US"/>
          </a:p>
        </p:txBody>
      </p:sp>
    </p:spTree>
    <p:extLst>
      <p:ext uri="{BB962C8B-B14F-4D97-AF65-F5344CB8AC3E}">
        <p14:creationId xmlns:p14="http://schemas.microsoft.com/office/powerpoint/2010/main" val="3268736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42</a:t>
            </a:fld>
            <a:endParaRPr lang="en-US"/>
          </a:p>
        </p:txBody>
      </p:sp>
    </p:spTree>
    <p:extLst>
      <p:ext uri="{BB962C8B-B14F-4D97-AF65-F5344CB8AC3E}">
        <p14:creationId xmlns:p14="http://schemas.microsoft.com/office/powerpoint/2010/main" val="36891287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43</a:t>
            </a:fld>
            <a:endParaRPr lang="en-US"/>
          </a:p>
        </p:txBody>
      </p:sp>
    </p:spTree>
    <p:extLst>
      <p:ext uri="{BB962C8B-B14F-4D97-AF65-F5344CB8AC3E}">
        <p14:creationId xmlns:p14="http://schemas.microsoft.com/office/powerpoint/2010/main" val="2518933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C40103-4458-4A7F-9779-8CB5D5B381D6}" type="slidenum">
              <a:rPr lang="en-US" altLang="en-US" smtClean="0"/>
              <a:pPr>
                <a:defRPr/>
              </a:pPr>
              <a:t>8</a:t>
            </a:fld>
            <a:endParaRPr lang="en-US" altLang="en-US"/>
          </a:p>
        </p:txBody>
      </p:sp>
    </p:spTree>
    <p:extLst>
      <p:ext uri="{BB962C8B-B14F-4D97-AF65-F5344CB8AC3E}">
        <p14:creationId xmlns:p14="http://schemas.microsoft.com/office/powerpoint/2010/main" val="16032651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44</a:t>
            </a:fld>
            <a:endParaRPr lang="en-US"/>
          </a:p>
        </p:txBody>
      </p:sp>
    </p:spTree>
    <p:extLst>
      <p:ext uri="{BB962C8B-B14F-4D97-AF65-F5344CB8AC3E}">
        <p14:creationId xmlns:p14="http://schemas.microsoft.com/office/powerpoint/2010/main" val="40176657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45</a:t>
            </a:fld>
            <a:endParaRPr lang="en-US"/>
          </a:p>
        </p:txBody>
      </p:sp>
    </p:spTree>
    <p:extLst>
      <p:ext uri="{BB962C8B-B14F-4D97-AF65-F5344CB8AC3E}">
        <p14:creationId xmlns:p14="http://schemas.microsoft.com/office/powerpoint/2010/main" val="13725300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46</a:t>
            </a:fld>
            <a:endParaRPr lang="en-US"/>
          </a:p>
        </p:txBody>
      </p:sp>
    </p:spTree>
    <p:extLst>
      <p:ext uri="{BB962C8B-B14F-4D97-AF65-F5344CB8AC3E}">
        <p14:creationId xmlns:p14="http://schemas.microsoft.com/office/powerpoint/2010/main" val="21229478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47</a:t>
            </a:fld>
            <a:endParaRPr lang="en-US"/>
          </a:p>
        </p:txBody>
      </p:sp>
    </p:spTree>
    <p:extLst>
      <p:ext uri="{BB962C8B-B14F-4D97-AF65-F5344CB8AC3E}">
        <p14:creationId xmlns:p14="http://schemas.microsoft.com/office/powerpoint/2010/main" val="907739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48</a:t>
            </a:fld>
            <a:endParaRPr lang="en-US"/>
          </a:p>
        </p:txBody>
      </p:sp>
    </p:spTree>
    <p:extLst>
      <p:ext uri="{BB962C8B-B14F-4D97-AF65-F5344CB8AC3E}">
        <p14:creationId xmlns:p14="http://schemas.microsoft.com/office/powerpoint/2010/main" val="41872127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49</a:t>
            </a:fld>
            <a:endParaRPr lang="en-US"/>
          </a:p>
        </p:txBody>
      </p:sp>
    </p:spTree>
    <p:extLst>
      <p:ext uri="{BB962C8B-B14F-4D97-AF65-F5344CB8AC3E}">
        <p14:creationId xmlns:p14="http://schemas.microsoft.com/office/powerpoint/2010/main" val="14743082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50</a:t>
            </a:fld>
            <a:endParaRPr lang="en-US"/>
          </a:p>
        </p:txBody>
      </p:sp>
    </p:spTree>
    <p:extLst>
      <p:ext uri="{BB962C8B-B14F-4D97-AF65-F5344CB8AC3E}">
        <p14:creationId xmlns:p14="http://schemas.microsoft.com/office/powerpoint/2010/main" val="3691439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51</a:t>
            </a:fld>
            <a:endParaRPr lang="en-US"/>
          </a:p>
        </p:txBody>
      </p:sp>
    </p:spTree>
    <p:extLst>
      <p:ext uri="{BB962C8B-B14F-4D97-AF65-F5344CB8AC3E}">
        <p14:creationId xmlns:p14="http://schemas.microsoft.com/office/powerpoint/2010/main" val="13984797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52</a:t>
            </a:fld>
            <a:endParaRPr lang="en-US"/>
          </a:p>
        </p:txBody>
      </p:sp>
    </p:spTree>
    <p:extLst>
      <p:ext uri="{BB962C8B-B14F-4D97-AF65-F5344CB8AC3E}">
        <p14:creationId xmlns:p14="http://schemas.microsoft.com/office/powerpoint/2010/main" val="37588820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53</a:t>
            </a:fld>
            <a:endParaRPr lang="en-US"/>
          </a:p>
        </p:txBody>
      </p:sp>
    </p:spTree>
    <p:extLst>
      <p:ext uri="{BB962C8B-B14F-4D97-AF65-F5344CB8AC3E}">
        <p14:creationId xmlns:p14="http://schemas.microsoft.com/office/powerpoint/2010/main" val="701769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C40103-4458-4A7F-9779-8CB5D5B381D6}" type="slidenum">
              <a:rPr lang="en-US" altLang="en-US" smtClean="0"/>
              <a:pPr>
                <a:defRPr/>
              </a:pPr>
              <a:t>9</a:t>
            </a:fld>
            <a:endParaRPr lang="en-US" altLang="en-US"/>
          </a:p>
        </p:txBody>
      </p:sp>
    </p:spTree>
    <p:extLst>
      <p:ext uri="{BB962C8B-B14F-4D97-AF65-F5344CB8AC3E}">
        <p14:creationId xmlns:p14="http://schemas.microsoft.com/office/powerpoint/2010/main" val="28669701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54</a:t>
            </a:fld>
            <a:endParaRPr lang="en-US"/>
          </a:p>
        </p:txBody>
      </p:sp>
    </p:spTree>
    <p:extLst>
      <p:ext uri="{BB962C8B-B14F-4D97-AF65-F5344CB8AC3E}">
        <p14:creationId xmlns:p14="http://schemas.microsoft.com/office/powerpoint/2010/main" val="6413585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55</a:t>
            </a:fld>
            <a:endParaRPr lang="en-US"/>
          </a:p>
        </p:txBody>
      </p:sp>
    </p:spTree>
    <p:extLst>
      <p:ext uri="{BB962C8B-B14F-4D97-AF65-F5344CB8AC3E}">
        <p14:creationId xmlns:p14="http://schemas.microsoft.com/office/powerpoint/2010/main" val="37700323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56</a:t>
            </a:fld>
            <a:endParaRPr lang="en-US"/>
          </a:p>
        </p:txBody>
      </p:sp>
    </p:spTree>
    <p:extLst>
      <p:ext uri="{BB962C8B-B14F-4D97-AF65-F5344CB8AC3E}">
        <p14:creationId xmlns:p14="http://schemas.microsoft.com/office/powerpoint/2010/main" val="1864760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10</a:t>
            </a:fld>
            <a:endParaRPr lang="en-US"/>
          </a:p>
        </p:txBody>
      </p:sp>
    </p:spTree>
    <p:extLst>
      <p:ext uri="{BB962C8B-B14F-4D97-AF65-F5344CB8AC3E}">
        <p14:creationId xmlns:p14="http://schemas.microsoft.com/office/powerpoint/2010/main" val="844346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C40103-4458-4A7F-9779-8CB5D5B381D6}" type="slidenum">
              <a:rPr lang="en-US" altLang="en-US" smtClean="0"/>
              <a:pPr>
                <a:defRPr/>
              </a:pPr>
              <a:t>11</a:t>
            </a:fld>
            <a:endParaRPr lang="en-US" altLang="en-US"/>
          </a:p>
        </p:txBody>
      </p:sp>
    </p:spTree>
    <p:extLst>
      <p:ext uri="{BB962C8B-B14F-4D97-AF65-F5344CB8AC3E}">
        <p14:creationId xmlns:p14="http://schemas.microsoft.com/office/powerpoint/2010/main" val="3052682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C40103-4458-4A7F-9779-8CB5D5B381D6}" type="slidenum">
              <a:rPr lang="en-US" altLang="en-US" smtClean="0"/>
              <a:pPr>
                <a:defRPr/>
              </a:pPr>
              <a:t>12</a:t>
            </a:fld>
            <a:endParaRPr lang="en-US" altLang="en-US"/>
          </a:p>
        </p:txBody>
      </p:sp>
    </p:spTree>
    <p:extLst>
      <p:ext uri="{BB962C8B-B14F-4D97-AF65-F5344CB8AC3E}">
        <p14:creationId xmlns:p14="http://schemas.microsoft.com/office/powerpoint/2010/main" val="1418036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C40103-4458-4A7F-9779-8CB5D5B381D6}" type="slidenum">
              <a:rPr lang="en-US" altLang="en-US" smtClean="0"/>
              <a:pPr>
                <a:defRPr/>
              </a:pPr>
              <a:t>13</a:t>
            </a:fld>
            <a:endParaRPr lang="en-US" altLang="en-US"/>
          </a:p>
        </p:txBody>
      </p:sp>
    </p:spTree>
    <p:extLst>
      <p:ext uri="{BB962C8B-B14F-4D97-AF65-F5344CB8AC3E}">
        <p14:creationId xmlns:p14="http://schemas.microsoft.com/office/powerpoint/2010/main" val="8567801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ppt-tit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3718876" y="2260273"/>
            <a:ext cx="4778735" cy="1293213"/>
          </a:xfrm>
          <a:noFill/>
        </p:spPr>
        <p:txBody>
          <a:bodyPr anchor="b">
            <a:normAutofit/>
          </a:bodyPr>
          <a:lstStyle>
            <a:lvl1pPr>
              <a:defRPr sz="3200">
                <a:solidFill>
                  <a:schemeClr val="bg1"/>
                </a:solidFill>
                <a:latin typeface="+mj-lt"/>
              </a:defRPr>
            </a:lvl1pPr>
          </a:lstStyle>
          <a:p>
            <a:r>
              <a:rPr lang="en-US" dirty="0"/>
              <a:t>Click to edit Master title style</a:t>
            </a:r>
          </a:p>
        </p:txBody>
      </p:sp>
      <p:sp>
        <p:nvSpPr>
          <p:cNvPr id="3" name="Subtitle 2"/>
          <p:cNvSpPr>
            <a:spLocks noGrp="1"/>
          </p:cNvSpPr>
          <p:nvPr>
            <p:ph type="subTitle" idx="1"/>
          </p:nvPr>
        </p:nvSpPr>
        <p:spPr>
          <a:xfrm>
            <a:off x="3718876" y="3604532"/>
            <a:ext cx="4778735" cy="1261139"/>
          </a:xfrm>
        </p:spPr>
        <p:txBody>
          <a:bodyPr/>
          <a:lstStyle>
            <a:lvl1pPr marL="0" indent="0" algn="l">
              <a:buNone/>
              <a:defRPr sz="2500" b="1" i="0">
                <a:solidFill>
                  <a:srgbClr val="599FCC"/>
                </a:solidFill>
                <a:latin typeface="+mj-lt"/>
                <a:cs typeface="Trade Gothic LT Std Ex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180212024"/>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9888" y="1506010"/>
            <a:ext cx="7805737" cy="610658"/>
          </a:xfrm>
        </p:spPr>
        <p:txBody>
          <a:bodyPr/>
          <a:lstStyle/>
          <a:p>
            <a:r>
              <a:rPr lang="en-US" dirty="0"/>
              <a:t>Click to edit Master title style</a:t>
            </a:r>
          </a:p>
        </p:txBody>
      </p:sp>
      <p:sp>
        <p:nvSpPr>
          <p:cNvPr id="3" name="Content Placeholder 2"/>
          <p:cNvSpPr>
            <a:spLocks noGrp="1"/>
          </p:cNvSpPr>
          <p:nvPr>
            <p:ph idx="1"/>
          </p:nvPr>
        </p:nvSpPr>
        <p:spPr>
          <a:xfrm>
            <a:off x="369888" y="2243667"/>
            <a:ext cx="8462962" cy="4179358"/>
          </a:xfrm>
        </p:spPr>
        <p:txBody>
          <a:bodyPr/>
          <a:lstStyle>
            <a:lvl1pPr>
              <a:defRPr>
                <a:latin typeface="Helvetica Neue LT Std 55 Roman"/>
              </a:defRPr>
            </a:lvl1pPr>
            <a:lvl2pPr>
              <a:defRPr>
                <a:latin typeface="Helvetica Neue LT Std 55 Roman"/>
              </a:defRPr>
            </a:lvl2pPr>
            <a:lvl3pPr>
              <a:defRPr>
                <a:latin typeface="Helvetica Neue LT Std 55 Roman"/>
              </a:defRPr>
            </a:lvl3pPr>
            <a:lvl4pPr>
              <a:defRPr>
                <a:latin typeface="Helvetica Neue LT Std 55 Roman"/>
              </a:defRPr>
            </a:lvl4pPr>
            <a:lvl5pPr>
              <a:defRPr>
                <a:latin typeface="Helvetica Neue LT Std 55 Roman"/>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vl1pPr>
          </a:lstStyle>
          <a:p>
            <a:pPr>
              <a:defRPr/>
            </a:pPr>
            <a:fld id="{A6EBF244-7CB9-47DE-A73C-412DBDB6974C}" type="datetime1">
              <a:rPr lang="en-US" smtClean="0"/>
              <a:t>7/9/2018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7" name="TextBox 6"/>
          <p:cNvSpPr txBox="1"/>
          <p:nvPr userDrawn="1"/>
        </p:nvSpPr>
        <p:spPr>
          <a:xfrm>
            <a:off x="254000" y="228600"/>
            <a:ext cx="8703733" cy="830997"/>
          </a:xfrm>
          <a:prstGeom prst="rect">
            <a:avLst/>
          </a:prstGeom>
          <a:solidFill>
            <a:schemeClr val="bg1"/>
          </a:solidFill>
        </p:spPr>
        <p:txBody>
          <a:bodyPr wrap="square" rtlCol="0">
            <a:spAutoFit/>
          </a:bodyPr>
          <a:lstStyle/>
          <a:p>
            <a:r>
              <a:rPr lang="en-US" dirty="0"/>
              <a:t> </a:t>
            </a:r>
          </a:p>
          <a:p>
            <a:endParaRPr lang="en-US" dirty="0"/>
          </a:p>
        </p:txBody>
      </p:sp>
      <p:cxnSp>
        <p:nvCxnSpPr>
          <p:cNvPr id="9" name="Straight Connector 8"/>
          <p:cNvCxnSpPr/>
          <p:nvPr userDrawn="1"/>
        </p:nvCxnSpPr>
        <p:spPr>
          <a:xfrm>
            <a:off x="369888" y="2116668"/>
            <a:ext cx="831691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11993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vl1pPr>
          </a:lstStyle>
          <a:p>
            <a:pPr>
              <a:defRPr/>
            </a:pPr>
            <a:fld id="{6C9B5C6C-D121-430F-A68D-4A49A209A8FA}" type="datetime1">
              <a:rPr lang="en-US" smtClean="0"/>
              <a:t>7/9/2018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vl1pPr>
          </a:lstStyle>
          <a:p>
            <a:pPr>
              <a:defRPr/>
            </a:pPr>
            <a:fld id="{42480019-0A0B-45DA-9C35-2515007D086B}" type="slidenum">
              <a:rPr lang="en-US"/>
              <a:pPr>
                <a:defRPr/>
              </a:pPr>
              <a:t>‹#›</a:t>
            </a:fld>
            <a:endParaRPr lang="en-US"/>
          </a:p>
        </p:txBody>
      </p:sp>
    </p:spTree>
    <p:extLst>
      <p:ext uri="{BB962C8B-B14F-4D97-AF65-F5344CB8AC3E}">
        <p14:creationId xmlns:p14="http://schemas.microsoft.com/office/powerpoint/2010/main" val="4164163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400">
                <a:latin typeface="Helvetica Neue LT Std 55 Roman"/>
              </a:defRPr>
            </a:lvl1pPr>
            <a:lvl2pPr>
              <a:defRPr sz="2200">
                <a:latin typeface="Helvetica Neue LT Std 55 Roman"/>
              </a:defRPr>
            </a:lvl2pPr>
            <a:lvl3pPr>
              <a:defRPr sz="2000">
                <a:latin typeface="Helvetica Neue LT Std 55 Roman"/>
              </a:defRPr>
            </a:lvl3pPr>
            <a:lvl4pPr>
              <a:defRPr sz="1800">
                <a:latin typeface="Helvetica Neue LT Std 55 Roman"/>
              </a:defRPr>
            </a:lvl4pPr>
            <a:lvl5pPr>
              <a:defRPr sz="1800">
                <a:latin typeface="Helvetica Neue LT Std 55 Roman"/>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latin typeface="Helvetica Neue LT Std 55 Roman"/>
              </a:defRPr>
            </a:lvl1pPr>
            <a:lvl2pPr>
              <a:defRPr sz="2200">
                <a:latin typeface="Helvetica Neue LT Std 55 Roman"/>
              </a:defRPr>
            </a:lvl2pPr>
            <a:lvl3pPr>
              <a:defRPr sz="2000">
                <a:latin typeface="Helvetica Neue LT Std 55 Roman"/>
              </a:defRPr>
            </a:lvl3pPr>
            <a:lvl4pPr>
              <a:defRPr sz="1800">
                <a:latin typeface="Helvetica Neue LT Std 55 Roman"/>
              </a:defRPr>
            </a:lvl4pPr>
            <a:lvl5pPr>
              <a:defRPr sz="1800">
                <a:latin typeface="Helvetica Neue LT Std 55 Roman"/>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vl1pPr>
          </a:lstStyle>
          <a:p>
            <a:pPr>
              <a:defRPr/>
            </a:pPr>
            <a:fld id="{759D0A68-C53A-4D46-90ED-1755E5850293}" type="datetime1">
              <a:rPr lang="en-US" smtClean="0"/>
              <a:t>7/9/2018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vl1pPr>
          </a:lstStyle>
          <a:p>
            <a:pPr>
              <a:defRPr/>
            </a:pPr>
            <a:fld id="{B275A762-063B-4B7E-BA28-C3D4EB86E078}" type="slidenum">
              <a:rPr lang="en-US"/>
              <a:pPr>
                <a:defRPr/>
              </a:pPr>
              <a:t>‹#›</a:t>
            </a:fld>
            <a:endParaRPr lang="en-US"/>
          </a:p>
        </p:txBody>
      </p:sp>
    </p:spTree>
    <p:extLst>
      <p:ext uri="{BB962C8B-B14F-4D97-AF65-F5344CB8AC3E}">
        <p14:creationId xmlns:p14="http://schemas.microsoft.com/office/powerpoint/2010/main" val="1433524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Helvetica Neue LT Std 55 Roman"/>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Helvetica Neue LT Std 55 Roman"/>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vl1pPr>
          </a:lstStyle>
          <a:p>
            <a:pPr>
              <a:defRPr/>
            </a:pPr>
            <a:fld id="{10391A3D-B89D-4801-B168-D0DFCBBFD6AC}" type="datetime1">
              <a:rPr lang="en-US" smtClean="0"/>
              <a:t>7/9/2018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vl1pPr>
          </a:lstStyle>
          <a:p>
            <a:pPr>
              <a:defRPr/>
            </a:pPr>
            <a:fld id="{0E75E7A7-6211-49A6-B9E6-37B97EB68C3C}" type="slidenum">
              <a:rPr lang="en-US"/>
              <a:pPr>
                <a:defRPr/>
              </a:pPr>
              <a:t>‹#›</a:t>
            </a:fld>
            <a:endParaRPr lang="en-US"/>
          </a:p>
        </p:txBody>
      </p:sp>
    </p:spTree>
    <p:extLst>
      <p:ext uri="{BB962C8B-B14F-4D97-AF65-F5344CB8AC3E}">
        <p14:creationId xmlns:p14="http://schemas.microsoft.com/office/powerpoint/2010/main" val="902298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vl1pPr>
          </a:lstStyle>
          <a:p>
            <a:pPr>
              <a:defRPr/>
            </a:pPr>
            <a:fld id="{4071B1BA-EA92-4EA4-8891-F421E24A60BE}" type="datetime1">
              <a:rPr lang="en-US" smtClean="0"/>
              <a:t>7/9/2018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vl1pPr>
          </a:lstStyle>
          <a:p>
            <a:pPr>
              <a:defRPr/>
            </a:pPr>
            <a:fld id="{39358AF9-D92B-47A8-82E5-1EF07B3F466B}" type="slidenum">
              <a:rPr lang="en-US"/>
              <a:pPr>
                <a:defRPr/>
              </a:pPr>
              <a:t>‹#›</a:t>
            </a:fld>
            <a:endParaRPr lang="en-US"/>
          </a:p>
        </p:txBody>
      </p:sp>
    </p:spTree>
    <p:extLst>
      <p:ext uri="{BB962C8B-B14F-4D97-AF65-F5344CB8AC3E}">
        <p14:creationId xmlns:p14="http://schemas.microsoft.com/office/powerpoint/2010/main" val="3212865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4" descr="ppt-divi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1" y="2535566"/>
            <a:ext cx="3992178" cy="1903851"/>
          </a:xfrm>
          <a:noFill/>
        </p:spPr>
        <p:txBody>
          <a:bodyPr anchor="ctr"/>
          <a:lstStyle/>
          <a:p>
            <a:r>
              <a:rPr lang="en-US"/>
              <a:t>Click to edit Master title style</a:t>
            </a:r>
            <a:endParaRPr lang="en-US" dirty="0"/>
          </a:p>
        </p:txBody>
      </p:sp>
    </p:spTree>
    <p:extLst>
      <p:ext uri="{BB962C8B-B14F-4D97-AF65-F5344CB8AC3E}">
        <p14:creationId xmlns:p14="http://schemas.microsoft.com/office/powerpoint/2010/main" val="905013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 descr="ppt-slide2.jpg"/>
          <p:cNvPicPr>
            <a:picLocks noChangeAspect="1"/>
          </p:cNvPicPr>
          <p:nvPr userDrawn="1"/>
        </p:nvPicPr>
        <p:blipFill rotWithShape="1">
          <a:blip r:embed="rId9">
            <a:extLst>
              <a:ext uri="{28A0092B-C50C-407E-A947-70E740481C1C}">
                <a14:useLocalDpi xmlns:a14="http://schemas.microsoft.com/office/drawing/2010/main" val="0"/>
              </a:ext>
            </a:extLst>
          </a:blip>
          <a:srcRect/>
          <a:stretch/>
        </p:blipFill>
        <p:spPr bwMode="auto">
          <a:xfrm>
            <a:off x="0" y="14177"/>
            <a:ext cx="8360229" cy="6190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ext Placeholder 2"/>
          <p:cNvSpPr>
            <a:spLocks noGrp="1"/>
          </p:cNvSpPr>
          <p:nvPr>
            <p:ph type="body" idx="1"/>
          </p:nvPr>
        </p:nvSpPr>
        <p:spPr bwMode="auto">
          <a:xfrm>
            <a:off x="369888" y="1290716"/>
            <a:ext cx="8462962" cy="497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p:cNvCxnSpPr/>
          <p:nvPr/>
        </p:nvCxnSpPr>
        <p:spPr>
          <a:xfrm flipH="1">
            <a:off x="1027113" y="858477"/>
            <a:ext cx="7573962" cy="0"/>
          </a:xfrm>
          <a:prstGeom prst="line">
            <a:avLst/>
          </a:prstGeom>
          <a:ln w="28575">
            <a:solidFill>
              <a:srgbClr val="599FCC"/>
            </a:solidFill>
          </a:ln>
          <a:effectLst/>
        </p:spPr>
        <p:style>
          <a:lnRef idx="2">
            <a:schemeClr val="accent1"/>
          </a:lnRef>
          <a:fillRef idx="0">
            <a:schemeClr val="accent1"/>
          </a:fillRef>
          <a:effectRef idx="1">
            <a:schemeClr val="accent1"/>
          </a:effectRef>
          <a:fontRef idx="minor">
            <a:schemeClr val="tx1"/>
          </a:fontRef>
        </p:style>
      </p:cxnSp>
      <p:sp>
        <p:nvSpPr>
          <p:cNvPr id="1029" name="Title Placeholder 1"/>
          <p:cNvSpPr>
            <a:spLocks noGrp="1"/>
          </p:cNvSpPr>
          <p:nvPr>
            <p:ph type="title"/>
          </p:nvPr>
        </p:nvSpPr>
        <p:spPr bwMode="auto">
          <a:xfrm>
            <a:off x="1027113" y="304472"/>
            <a:ext cx="7805737" cy="664251"/>
          </a:xfrm>
          <a:prstGeom prst="rect">
            <a:avLst/>
          </a:prstGeom>
          <a:noFill/>
          <a:ln>
            <a:noFill/>
          </a:ln>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pic>
        <p:nvPicPr>
          <p:cNvPr id="2" name="Picture 2" descr="https://transition.fcc.gov/files/logos/fcc-logo_dark-blue.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8709092" y="6496400"/>
            <a:ext cx="359488" cy="30139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9" r:id="rId6"/>
    <p:sldLayoutId id="2147483808" r:id="rId7"/>
  </p:sldLayoutIdLst>
  <p:hf hdr="0" ftr="0" dt="0"/>
  <p:txStyles>
    <p:titleStyle>
      <a:lvl1pPr algn="l" defTabSz="457200" rtl="0" eaLnBrk="1" fontAlgn="base" hangingPunct="1">
        <a:spcBef>
          <a:spcPct val="0"/>
        </a:spcBef>
        <a:spcAft>
          <a:spcPct val="0"/>
        </a:spcAft>
        <a:defRPr sz="2800" b="1" kern="1200">
          <a:solidFill>
            <a:srgbClr val="376688"/>
          </a:solidFill>
          <a:latin typeface="+mj-lt"/>
          <a:ea typeface="ＭＳ Ｐゴシック" charset="0"/>
          <a:cs typeface="Trade Gothic LT Std Ext"/>
        </a:defRPr>
      </a:lvl1pPr>
      <a:lvl2pPr algn="l" defTabSz="457200" rtl="0" eaLnBrk="1" fontAlgn="base" hangingPunct="1">
        <a:spcBef>
          <a:spcPct val="0"/>
        </a:spcBef>
        <a:spcAft>
          <a:spcPct val="0"/>
        </a:spcAft>
        <a:defRPr sz="2800" b="1">
          <a:solidFill>
            <a:srgbClr val="376688"/>
          </a:solidFill>
          <a:latin typeface="Trade Gothic LT Std Ext" charset="0"/>
          <a:ea typeface="ＭＳ Ｐゴシック" charset="0"/>
          <a:cs typeface="Trade Gothic LT Std Ext" charset="0"/>
        </a:defRPr>
      </a:lvl2pPr>
      <a:lvl3pPr algn="l" defTabSz="457200" rtl="0" eaLnBrk="1" fontAlgn="base" hangingPunct="1">
        <a:spcBef>
          <a:spcPct val="0"/>
        </a:spcBef>
        <a:spcAft>
          <a:spcPct val="0"/>
        </a:spcAft>
        <a:defRPr sz="2800" b="1">
          <a:solidFill>
            <a:srgbClr val="376688"/>
          </a:solidFill>
          <a:latin typeface="Trade Gothic LT Std Ext" charset="0"/>
          <a:ea typeface="ＭＳ Ｐゴシック" charset="0"/>
          <a:cs typeface="Trade Gothic LT Std Ext" charset="0"/>
        </a:defRPr>
      </a:lvl3pPr>
      <a:lvl4pPr algn="l" defTabSz="457200" rtl="0" eaLnBrk="1" fontAlgn="base" hangingPunct="1">
        <a:spcBef>
          <a:spcPct val="0"/>
        </a:spcBef>
        <a:spcAft>
          <a:spcPct val="0"/>
        </a:spcAft>
        <a:defRPr sz="2800" b="1">
          <a:solidFill>
            <a:srgbClr val="376688"/>
          </a:solidFill>
          <a:latin typeface="Trade Gothic LT Std Ext" charset="0"/>
          <a:ea typeface="ＭＳ Ｐゴシック" charset="0"/>
          <a:cs typeface="Trade Gothic LT Std Ext" charset="0"/>
        </a:defRPr>
      </a:lvl4pPr>
      <a:lvl5pPr algn="l" defTabSz="457200" rtl="0" eaLnBrk="1" fontAlgn="base" hangingPunct="1">
        <a:spcBef>
          <a:spcPct val="0"/>
        </a:spcBef>
        <a:spcAft>
          <a:spcPct val="0"/>
        </a:spcAft>
        <a:defRPr sz="2800" b="1">
          <a:solidFill>
            <a:srgbClr val="376688"/>
          </a:solidFill>
          <a:latin typeface="Trade Gothic LT Std Ext" charset="0"/>
          <a:ea typeface="ＭＳ Ｐゴシック" charset="0"/>
          <a:cs typeface="Trade Gothic LT Std Ext" charset="0"/>
        </a:defRPr>
      </a:lvl5pPr>
      <a:lvl6pPr marL="457200" algn="l" defTabSz="457200" rtl="0" eaLnBrk="1" fontAlgn="base" hangingPunct="1">
        <a:spcBef>
          <a:spcPct val="0"/>
        </a:spcBef>
        <a:spcAft>
          <a:spcPct val="0"/>
        </a:spcAft>
        <a:defRPr sz="2800" b="1">
          <a:solidFill>
            <a:srgbClr val="599FCC"/>
          </a:solidFill>
          <a:latin typeface="Trade Gothic LT Std Ext" charset="0"/>
          <a:ea typeface="ＭＳ Ｐゴシック" charset="0"/>
        </a:defRPr>
      </a:lvl6pPr>
      <a:lvl7pPr marL="914400" algn="l" defTabSz="457200" rtl="0" eaLnBrk="1" fontAlgn="base" hangingPunct="1">
        <a:spcBef>
          <a:spcPct val="0"/>
        </a:spcBef>
        <a:spcAft>
          <a:spcPct val="0"/>
        </a:spcAft>
        <a:defRPr sz="2800" b="1">
          <a:solidFill>
            <a:srgbClr val="599FCC"/>
          </a:solidFill>
          <a:latin typeface="Trade Gothic LT Std Ext" charset="0"/>
          <a:ea typeface="ＭＳ Ｐゴシック" charset="0"/>
        </a:defRPr>
      </a:lvl7pPr>
      <a:lvl8pPr marL="1371600" algn="l" defTabSz="457200" rtl="0" eaLnBrk="1" fontAlgn="base" hangingPunct="1">
        <a:spcBef>
          <a:spcPct val="0"/>
        </a:spcBef>
        <a:spcAft>
          <a:spcPct val="0"/>
        </a:spcAft>
        <a:defRPr sz="2800" b="1">
          <a:solidFill>
            <a:srgbClr val="599FCC"/>
          </a:solidFill>
          <a:latin typeface="Trade Gothic LT Std Ext" charset="0"/>
          <a:ea typeface="ＭＳ Ｐゴシック" charset="0"/>
        </a:defRPr>
      </a:lvl8pPr>
      <a:lvl9pPr marL="1828800" algn="l" defTabSz="457200" rtl="0" eaLnBrk="1" fontAlgn="base" hangingPunct="1">
        <a:spcBef>
          <a:spcPct val="0"/>
        </a:spcBef>
        <a:spcAft>
          <a:spcPct val="0"/>
        </a:spcAft>
        <a:defRPr sz="2800" b="1">
          <a:solidFill>
            <a:srgbClr val="599FCC"/>
          </a:solidFill>
          <a:latin typeface="Trade Gothic LT Std Ext" charset="0"/>
          <a:ea typeface="ＭＳ Ｐゴシック" charset="0"/>
        </a:defRPr>
      </a:lvl9pPr>
    </p:titleStyle>
    <p:bodyStyle>
      <a:lvl1pPr marL="342900" indent="-342900" algn="l" defTabSz="457200" rtl="0" eaLnBrk="1" fontAlgn="base" hangingPunct="1">
        <a:spcBef>
          <a:spcPct val="20000"/>
        </a:spcBef>
        <a:spcAft>
          <a:spcPct val="0"/>
        </a:spcAft>
        <a:buSzPct val="150000"/>
        <a:buFont typeface="Arial" pitchFamily="34" charset="0"/>
        <a:buChar char="•"/>
        <a:defRPr sz="2400" kern="1200">
          <a:solidFill>
            <a:schemeClr val="tx1"/>
          </a:solidFill>
          <a:latin typeface="+mj-lt"/>
          <a:ea typeface="ＭＳ Ｐゴシック" charset="0"/>
          <a:cs typeface="ＭＳ Ｐゴシック" charset="0"/>
        </a:defRPr>
      </a:lvl1pPr>
      <a:lvl2pPr marL="742950" indent="-285750" algn="l" defTabSz="457200" rtl="0" eaLnBrk="1" fontAlgn="base" hangingPunct="1">
        <a:spcBef>
          <a:spcPct val="20000"/>
        </a:spcBef>
        <a:spcAft>
          <a:spcPct val="0"/>
        </a:spcAft>
        <a:buSzPct val="125000"/>
        <a:buFont typeface="Wingdings" pitchFamily="2" charset="2"/>
        <a:buChar char="§"/>
        <a:defRPr sz="2200" kern="1200">
          <a:solidFill>
            <a:schemeClr val="tx1"/>
          </a:solidFill>
          <a:latin typeface="+mj-lt"/>
          <a:ea typeface="ＭＳ Ｐゴシック" charset="0"/>
          <a:cs typeface="+mn-cs"/>
        </a:defRPr>
      </a:lvl2pPr>
      <a:lvl3pPr marL="1143000" indent="-228600" algn="l" defTabSz="457200" rtl="0" eaLnBrk="1" fontAlgn="base" hangingPunct="1">
        <a:spcBef>
          <a:spcPct val="20000"/>
        </a:spcBef>
        <a:spcAft>
          <a:spcPct val="0"/>
        </a:spcAft>
        <a:buFont typeface="Courier New" pitchFamily="49" charset="0"/>
        <a:buChar char="o"/>
        <a:defRPr sz="2000" kern="1200">
          <a:solidFill>
            <a:schemeClr val="tx1"/>
          </a:solidFill>
          <a:latin typeface="+mj-lt"/>
          <a:ea typeface="ＭＳ Ｐゴシック" charset="0"/>
          <a:cs typeface="+mn-cs"/>
        </a:defRPr>
      </a:lvl3pPr>
      <a:lvl4pPr marL="1600200" indent="-228600" algn="l" defTabSz="457200" rtl="0" eaLnBrk="1" fontAlgn="base" hangingPunct="1">
        <a:spcBef>
          <a:spcPct val="20000"/>
        </a:spcBef>
        <a:spcAft>
          <a:spcPct val="0"/>
        </a:spcAft>
        <a:buFont typeface="Arial" pitchFamily="34" charset="0"/>
        <a:buChar char="–"/>
        <a:defRPr kern="1200">
          <a:solidFill>
            <a:schemeClr val="tx1"/>
          </a:solidFill>
          <a:latin typeface="+mj-lt"/>
          <a:ea typeface="ＭＳ Ｐゴシック" charset="0"/>
          <a:cs typeface="+mn-cs"/>
        </a:defRPr>
      </a:lvl4pPr>
      <a:lvl5pPr marL="2057400" indent="-228600" algn="l" defTabSz="457200" rtl="0" eaLnBrk="1" fontAlgn="base" hangingPunct="1">
        <a:spcBef>
          <a:spcPct val="20000"/>
        </a:spcBef>
        <a:spcAft>
          <a:spcPct val="0"/>
        </a:spcAft>
        <a:buFont typeface="Arial" pitchFamily="34" charset="0"/>
        <a:buChar char="»"/>
        <a:defRPr kern="1200">
          <a:solidFill>
            <a:schemeClr val="tx1"/>
          </a:solidFill>
          <a:latin typeface="+mj-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6.tm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7.tm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8.tm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10.tmp"/><Relationship Id="rId4" Type="http://schemas.openxmlformats.org/officeDocument/2006/relationships/image" Target="../media/image9.tmp"/></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11.tmp"/></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2.tmp"/></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13.tmp"/></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14.tmp"/></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13.tmp"/></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15.tmp"/></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16.tmp"/></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17.tmp"/></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17.tmp"/></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18.tmp"/></Relationships>
</file>

<file path=ppt/slides/_rels/slide3.xml.rels><?xml version="1.0" encoding="UTF-8" standalone="yes"?>
<Relationships xmlns="http://schemas.openxmlformats.org/package/2006/relationships"><Relationship Id="rId3" Type="http://schemas.openxmlformats.org/officeDocument/2006/relationships/hyperlink" Target="http://www.fcc.gov/auctions/903" TargetMode="Externa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19.tmp"/></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20.tmp"/></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21.tmp"/></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22.tmp"/></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23.tmp"/></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24.tmp"/></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26.tmp"/><Relationship Id="rId4" Type="http://schemas.openxmlformats.org/officeDocument/2006/relationships/image" Target="../media/image25.tmp"/></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27.tmp"/></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27.tmp"/></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28.tmp"/></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29.tmp"/></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28.tmp"/></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30.tmp"/></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31.tmp"/></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32.tmp"/></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33.tmp"/></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34.tmp"/></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35.tmp"/></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36.tmp"/></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37.tm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38.tmp"/></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39.tmp"/></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40.tmp"/></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41.tmp"/></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42.tmp"/></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43.tmp"/></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44.tmp"/></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3651779" y="2476898"/>
            <a:ext cx="5277067" cy="990599"/>
          </a:xfrm>
          <a:noFill/>
          <a:extLst>
            <a:ext uri="{909E8E84-426E-40dd-AFC4-6F175D3DCCD1}">
              <a14:hiddenFill xmlns:a14="http://schemas.microsoft.com/office/drawing/2010/main" xmlns="">
                <a:solidFill>
                  <a:schemeClr val="bg1"/>
                </a:solidFill>
              </a14:hiddenFill>
            </a:ext>
          </a:extLst>
        </p:spPr>
        <p:txBody>
          <a:bodyPr>
            <a:normAutofit fontScale="90000"/>
          </a:bodyPr>
          <a:lstStyle/>
          <a:p>
            <a:pPr eaLnBrk="1" hangingPunct="1"/>
            <a:r>
              <a:rPr lang="en-US" sz="3600" dirty="0">
                <a:latin typeface="Trade Gothic LT Std Ext" charset="0"/>
                <a:ea typeface="ＭＳ Ｐゴシック" pitchFamily="34" charset="-128"/>
                <a:cs typeface="Trade Gothic LT Std Ext" charset="0"/>
              </a:rPr>
              <a:t>Connect America Fund </a:t>
            </a:r>
            <a:br>
              <a:rPr lang="en-US" sz="3600" dirty="0">
                <a:latin typeface="Trade Gothic LT Std Ext" charset="0"/>
                <a:ea typeface="ＭＳ Ｐゴシック" pitchFamily="34" charset="-128"/>
                <a:cs typeface="Trade Gothic LT Std Ext" charset="0"/>
              </a:rPr>
            </a:br>
            <a:r>
              <a:rPr lang="en-US" sz="3600" dirty="0">
                <a:latin typeface="Trade Gothic LT Std Ext" charset="0"/>
                <a:ea typeface="ＭＳ Ｐゴシック" pitchFamily="34" charset="-128"/>
                <a:cs typeface="Trade Gothic LT Std Ext" charset="0"/>
              </a:rPr>
              <a:t>Phase II  Auction</a:t>
            </a:r>
            <a:br>
              <a:rPr lang="en-US" sz="3600" dirty="0">
                <a:latin typeface="Trade Gothic LT Std Ext" charset="0"/>
                <a:ea typeface="ＭＳ Ｐゴシック" pitchFamily="34" charset="-128"/>
                <a:cs typeface="Trade Gothic LT Std Ext" charset="0"/>
              </a:rPr>
            </a:br>
            <a:r>
              <a:rPr lang="en-US" sz="3600" dirty="0">
                <a:latin typeface="Trade Gothic LT Std Ext" charset="0"/>
                <a:ea typeface="ＭＳ Ｐゴシック" pitchFamily="34" charset="-128"/>
                <a:cs typeface="Trade Gothic LT Std Ext" charset="0"/>
              </a:rPr>
              <a:t>(Auction 903) </a:t>
            </a:r>
            <a:br>
              <a:rPr lang="en-US" sz="3600" dirty="0">
                <a:latin typeface="Trade Gothic LT Std Ext" charset="0"/>
                <a:ea typeface="ＭＳ Ｐゴシック" pitchFamily="34" charset="-128"/>
                <a:cs typeface="Trade Gothic LT Std Ext" charset="0"/>
              </a:rPr>
            </a:br>
            <a:r>
              <a:rPr lang="en-US" sz="3600" dirty="0">
                <a:latin typeface="Trade Gothic LT Std Ext" charset="0"/>
                <a:ea typeface="ＭＳ Ｐゴシック" pitchFamily="34" charset="-128"/>
                <a:cs typeface="Trade Gothic LT Std Ext" charset="0"/>
              </a:rPr>
              <a:t>Bidding System Workshop</a:t>
            </a:r>
          </a:p>
        </p:txBody>
      </p:sp>
      <p:sp>
        <p:nvSpPr>
          <p:cNvPr id="13315" name="Subtitle 2"/>
          <p:cNvSpPr>
            <a:spLocks noGrp="1"/>
          </p:cNvSpPr>
          <p:nvPr>
            <p:ph type="subTitle" idx="1"/>
          </p:nvPr>
        </p:nvSpPr>
        <p:spPr>
          <a:xfrm>
            <a:off x="3719512" y="4012671"/>
            <a:ext cx="5424488" cy="1102253"/>
          </a:xfrm>
        </p:spPr>
        <p:txBody>
          <a:bodyPr/>
          <a:lstStyle/>
          <a:p>
            <a:pPr eaLnBrk="1" hangingPunct="1"/>
            <a:r>
              <a:rPr lang="en-US" sz="2800" dirty="0">
                <a:latin typeface="Trade Gothic LT Std Ext" charset="0"/>
                <a:ea typeface="ＭＳ Ｐゴシック" pitchFamily="34" charset="-128"/>
              </a:rPr>
              <a:t>July 9, 2018</a:t>
            </a:r>
          </a:p>
          <a:p>
            <a:pPr eaLnBrk="1" hangingPunct="1"/>
            <a:r>
              <a:rPr lang="en-US" sz="2800" dirty="0">
                <a:latin typeface="Trade Gothic LT Std Ext"/>
                <a:ea typeface="ＭＳ Ｐゴシック" pitchFamily="34" charset="-128"/>
              </a:rPr>
              <a:t>2:00 PM </a:t>
            </a:r>
            <a:r>
              <a:rPr lang="en-US" sz="2800" dirty="0">
                <a:latin typeface="Trade Gothic LT Std Ext"/>
                <a:ea typeface="ＭＳ Ｐゴシック" pitchFamily="34" charset="-128"/>
                <a:cs typeface="Calibri" panose="020F0502020204030204" pitchFamily="34" charset="0"/>
              </a:rPr>
              <a:t>– 4:00 PM</a:t>
            </a:r>
            <a:endParaRPr lang="en-US" sz="2800" dirty="0">
              <a:latin typeface="Trade Gothic LT Std Ext"/>
              <a:ea typeface="ＭＳ Ｐゴシック" pitchFamily="34" charset="-128"/>
            </a:endParaRPr>
          </a:p>
        </p:txBody>
      </p:sp>
      <p:sp>
        <p:nvSpPr>
          <p:cNvPr id="4" name="Subtitle 2"/>
          <p:cNvSpPr txBox="1">
            <a:spLocks/>
          </p:cNvSpPr>
          <p:nvPr/>
        </p:nvSpPr>
        <p:spPr bwMode="auto">
          <a:xfrm>
            <a:off x="3651779" y="4174596"/>
            <a:ext cx="5424488" cy="2854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spcBef>
                <a:spcPct val="20000"/>
              </a:spcBef>
              <a:spcAft>
                <a:spcPct val="0"/>
              </a:spcAft>
              <a:buSzPct val="150000"/>
              <a:buFont typeface="Arial" pitchFamily="34" charset="0"/>
              <a:buNone/>
              <a:defRPr sz="2500" b="1" i="0" kern="1200">
                <a:solidFill>
                  <a:srgbClr val="599FCC"/>
                </a:solidFill>
                <a:latin typeface="+mj-lt"/>
                <a:ea typeface="ＭＳ Ｐゴシック" charset="0"/>
                <a:cs typeface="Trade Gothic LT Std Ext"/>
              </a:defRPr>
            </a:lvl1pPr>
            <a:lvl2pPr marL="457200" indent="0" algn="ctr" defTabSz="457200" rtl="0" eaLnBrk="1" fontAlgn="base" hangingPunct="1">
              <a:spcBef>
                <a:spcPct val="20000"/>
              </a:spcBef>
              <a:spcAft>
                <a:spcPct val="0"/>
              </a:spcAft>
              <a:buSzPct val="125000"/>
              <a:buFont typeface="Wingdings" pitchFamily="2" charset="2"/>
              <a:buNone/>
              <a:defRPr sz="2200" kern="1200">
                <a:solidFill>
                  <a:schemeClr val="tx1">
                    <a:tint val="75000"/>
                  </a:schemeClr>
                </a:solidFill>
                <a:latin typeface="Calibri" panose="020F0502020204030204" pitchFamily="34" charset="0"/>
                <a:ea typeface="ＭＳ Ｐゴシック" charset="0"/>
                <a:cs typeface="+mn-cs"/>
              </a:defRPr>
            </a:lvl2pPr>
            <a:lvl3pPr marL="914400" indent="0" algn="ctr" defTabSz="457200" rtl="0" eaLnBrk="1" fontAlgn="base" hangingPunct="1">
              <a:spcBef>
                <a:spcPct val="20000"/>
              </a:spcBef>
              <a:spcAft>
                <a:spcPct val="0"/>
              </a:spcAft>
              <a:buFont typeface="Courier New" pitchFamily="49" charset="0"/>
              <a:buNone/>
              <a:defRPr sz="2000" kern="1200">
                <a:solidFill>
                  <a:schemeClr val="tx1">
                    <a:tint val="75000"/>
                  </a:schemeClr>
                </a:solidFill>
                <a:latin typeface="Calibri" panose="020F0502020204030204" pitchFamily="34" charset="0"/>
                <a:ea typeface="ＭＳ Ｐゴシック" charset="0"/>
                <a:cs typeface="+mn-cs"/>
              </a:defRPr>
            </a:lvl3pPr>
            <a:lvl4pPr marL="1371600" indent="0" algn="ctr" defTabSz="457200" rtl="0" eaLnBrk="1" fontAlgn="base" hangingPunct="1">
              <a:spcBef>
                <a:spcPct val="20000"/>
              </a:spcBef>
              <a:spcAft>
                <a:spcPct val="0"/>
              </a:spcAft>
              <a:buFont typeface="Arial" pitchFamily="34" charset="0"/>
              <a:buNone/>
              <a:defRPr kern="1200">
                <a:solidFill>
                  <a:schemeClr val="tx1">
                    <a:tint val="75000"/>
                  </a:schemeClr>
                </a:solidFill>
                <a:latin typeface="Calibri" panose="020F0502020204030204" pitchFamily="34" charset="0"/>
                <a:ea typeface="ＭＳ Ｐゴシック" charset="0"/>
                <a:cs typeface="+mn-cs"/>
              </a:defRPr>
            </a:lvl4pPr>
            <a:lvl5pPr marL="1828800" indent="0" algn="ctr" defTabSz="457200" rtl="0" eaLnBrk="1" fontAlgn="base" hangingPunct="1">
              <a:spcBef>
                <a:spcPct val="20000"/>
              </a:spcBef>
              <a:spcAft>
                <a:spcPct val="0"/>
              </a:spcAft>
              <a:buFont typeface="Arial" pitchFamily="34" charset="0"/>
              <a:buNone/>
              <a:defRPr kern="1200">
                <a:solidFill>
                  <a:schemeClr val="tx1">
                    <a:tint val="75000"/>
                  </a:schemeClr>
                </a:solidFill>
                <a:latin typeface="Calibri" panose="020F0502020204030204" pitchFamily="34" charset="0"/>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800" dirty="0">
              <a:solidFill>
                <a:schemeClr val="bg1"/>
              </a:solidFill>
              <a:latin typeface="Trade Gothic LT Std Ext" charset="0"/>
              <a:ea typeface="ＭＳ Ｐゴシック" pitchFamily="34" charset="-128"/>
            </a:endParaRPr>
          </a:p>
        </p:txBody>
      </p:sp>
    </p:spTree>
    <p:custDataLst>
      <p:tags r:id="rId1"/>
    </p:custDataLst>
    <p:extLst>
      <p:ext uri="{BB962C8B-B14F-4D97-AF65-F5344CB8AC3E}">
        <p14:creationId xmlns:p14="http://schemas.microsoft.com/office/powerpoint/2010/main" val="269673241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045E7-97CB-474F-89D9-839D0540E6F9}"/>
              </a:ext>
            </a:extLst>
          </p:cNvPr>
          <p:cNvSpPr>
            <a:spLocks noGrp="1"/>
          </p:cNvSpPr>
          <p:nvPr>
            <p:ph type="title"/>
          </p:nvPr>
        </p:nvSpPr>
        <p:spPr/>
        <p:txBody>
          <a:bodyPr/>
          <a:lstStyle/>
          <a:p>
            <a:r>
              <a:rPr lang="en-US" dirty="0"/>
              <a:t>Budget Clearing</a:t>
            </a:r>
          </a:p>
        </p:txBody>
      </p:sp>
      <p:sp>
        <p:nvSpPr>
          <p:cNvPr id="3" name="Content Placeholder 2">
            <a:extLst>
              <a:ext uri="{FF2B5EF4-FFF2-40B4-BE49-F238E27FC236}">
                <a16:creationId xmlns:a16="http://schemas.microsoft.com/office/drawing/2014/main" id="{9164168E-166A-4A6F-A660-7A91D72BC636}"/>
              </a:ext>
            </a:extLst>
          </p:cNvPr>
          <p:cNvSpPr>
            <a:spLocks noGrp="1"/>
          </p:cNvSpPr>
          <p:nvPr>
            <p:ph idx="1"/>
          </p:nvPr>
        </p:nvSpPr>
        <p:spPr/>
        <p:txBody>
          <a:bodyPr>
            <a:normAutofit fontScale="92500" lnSpcReduction="10000"/>
          </a:bodyPr>
          <a:lstStyle/>
          <a:p>
            <a:r>
              <a:rPr lang="en-US" dirty="0"/>
              <a:t>Before the budget clears, aggregate cost* exceeds the budget</a:t>
            </a:r>
          </a:p>
          <a:p>
            <a:pPr lvl="1"/>
            <a:r>
              <a:rPr lang="en-US" dirty="0"/>
              <a:t>Bidders are requesting more money than is available</a:t>
            </a:r>
          </a:p>
          <a:p>
            <a:pPr lvl="1"/>
            <a:endParaRPr lang="en-US" dirty="0"/>
          </a:p>
          <a:p>
            <a:r>
              <a:rPr lang="en-US" dirty="0"/>
              <a:t>When aggregate cost* falls within the budget, the budget “clears”</a:t>
            </a:r>
          </a:p>
          <a:p>
            <a:pPr lvl="1"/>
            <a:r>
              <a:rPr lang="en-US" dirty="0"/>
              <a:t>The bidding system can begin to assign winning bids</a:t>
            </a:r>
          </a:p>
          <a:p>
            <a:pPr marL="0" indent="0">
              <a:buNone/>
            </a:pPr>
            <a:endParaRPr lang="en-US" dirty="0"/>
          </a:p>
          <a:p>
            <a:r>
              <a:rPr lang="en-US" dirty="0"/>
              <a:t>After the budget clears, rounds continue for support to areas where multiple bidders are still competing</a:t>
            </a:r>
          </a:p>
          <a:p>
            <a:endParaRPr lang="en-US" dirty="0"/>
          </a:p>
          <a:p>
            <a:pPr marL="0" indent="0" algn="ctr">
              <a:buNone/>
            </a:pPr>
            <a:r>
              <a:rPr lang="en-US" dirty="0"/>
              <a:t>*</a:t>
            </a:r>
            <a:r>
              <a:rPr lang="en-US" sz="1800" i="1" dirty="0"/>
              <a:t>Aggregate cost includes support for bids at the base clock percentage, counting at most 1 bid per area </a:t>
            </a:r>
            <a:endParaRPr lang="en-US" i="1" dirty="0"/>
          </a:p>
        </p:txBody>
      </p:sp>
    </p:spTree>
    <p:custDataLst>
      <p:tags r:id="rId1"/>
    </p:custDataLst>
    <p:extLst>
      <p:ext uri="{BB962C8B-B14F-4D97-AF65-F5344CB8AC3E}">
        <p14:creationId xmlns:p14="http://schemas.microsoft.com/office/powerpoint/2010/main" val="8999439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500"/>
                                        <p:tgtEl>
                                          <p:spTgt spid="3">
                                            <p:txEl>
                                              <p:pRg st="8" end="8"/>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47800"/>
            <a:ext cx="7886700" cy="677466"/>
          </a:xfrm>
        </p:spPr>
        <p:txBody>
          <a:bodyPr>
            <a:normAutofit/>
          </a:bodyPr>
          <a:lstStyle/>
          <a:p>
            <a:r>
              <a:rPr lang="en-US" dirty="0"/>
              <a:t>Bidding Before the Budget Clears</a:t>
            </a:r>
          </a:p>
        </p:txBody>
      </p:sp>
      <p:sp>
        <p:nvSpPr>
          <p:cNvPr id="3" name="Content Placeholder 2"/>
          <p:cNvSpPr>
            <a:spLocks noGrp="1"/>
          </p:cNvSpPr>
          <p:nvPr>
            <p:ph idx="1"/>
          </p:nvPr>
        </p:nvSpPr>
        <p:spPr>
          <a:xfrm>
            <a:off x="628650" y="2286000"/>
            <a:ext cx="7886700" cy="4086225"/>
          </a:xfrm>
        </p:spPr>
        <p:txBody>
          <a:bodyPr>
            <a:noAutofit/>
          </a:bodyPr>
          <a:lstStyle/>
          <a:p>
            <a:pPr marL="0" indent="0">
              <a:buNone/>
            </a:pPr>
            <a:r>
              <a:rPr lang="en-US" sz="1600" dirty="0"/>
              <a:t>Activity Rules</a:t>
            </a:r>
          </a:p>
          <a:p>
            <a:pPr lvl="1"/>
            <a:r>
              <a:rPr lang="en-US" sz="1400" dirty="0"/>
              <a:t>Require that you do not bid for more support $ than you did in the prior round</a:t>
            </a:r>
          </a:p>
          <a:p>
            <a:pPr lvl="2"/>
            <a:r>
              <a:rPr lang="en-US" sz="1400" dirty="0"/>
              <a:t>If you do not submit any bids, you will not be able to bid in later rounds!</a:t>
            </a:r>
          </a:p>
          <a:p>
            <a:pPr lvl="1"/>
            <a:r>
              <a:rPr lang="en-US" sz="1400" dirty="0"/>
              <a:t>Limit the extent to which you can switch to bid on different areas</a:t>
            </a:r>
          </a:p>
          <a:p>
            <a:pPr lvl="2"/>
            <a:r>
              <a:rPr lang="en-US" sz="1400" dirty="0"/>
              <a:t>10% (20% in round 2) of prior round’s implied support for bids at base clock %</a:t>
            </a:r>
          </a:p>
          <a:p>
            <a:pPr marL="0" indent="0">
              <a:buNone/>
            </a:pPr>
            <a:r>
              <a:rPr lang="en-US" sz="1600" dirty="0"/>
              <a:t>Intra-round Bids</a:t>
            </a:r>
          </a:p>
          <a:p>
            <a:pPr lvl="1"/>
            <a:r>
              <a:rPr lang="en-US" sz="1400" dirty="0"/>
              <a:t>You can bid at a percentage that is at least the base clock percentage but less than the prior round’s base clock percentage </a:t>
            </a:r>
          </a:p>
          <a:p>
            <a:pPr marL="0" indent="0">
              <a:buNone/>
            </a:pPr>
            <a:r>
              <a:rPr lang="en-US" sz="1600" dirty="0"/>
              <a:t>Proxy Instructions</a:t>
            </a:r>
          </a:p>
          <a:p>
            <a:pPr lvl="1"/>
            <a:r>
              <a:rPr lang="en-US" sz="1400" dirty="0"/>
              <a:t>Tells the bidding system to submit bids on your behalf down to a percentage you specify</a:t>
            </a:r>
          </a:p>
          <a:p>
            <a:pPr lvl="1"/>
            <a:r>
              <a:rPr lang="en-US" sz="1400" dirty="0"/>
              <a:t>Can help you avoid missing a bidding round!</a:t>
            </a:r>
          </a:p>
          <a:p>
            <a:pPr marL="0" indent="0">
              <a:buNone/>
            </a:pPr>
            <a:r>
              <a:rPr lang="en-US" sz="1600" dirty="0"/>
              <a:t>Package Bids </a:t>
            </a:r>
          </a:p>
          <a:p>
            <a:pPr lvl="1"/>
            <a:r>
              <a:rPr lang="en-US" sz="1400" dirty="0"/>
              <a:t>You specify a minimum percent (up to 75%) of the full package support that you will accept if all the package areas cannot be assigned to you; otherwise, none are assigned </a:t>
            </a:r>
          </a:p>
          <a:p>
            <a:pPr marL="0" indent="0">
              <a:buNone/>
            </a:pPr>
            <a:r>
              <a:rPr lang="en-US" sz="1600" dirty="0"/>
              <a:t>Other Rules: </a:t>
            </a:r>
            <a:r>
              <a:rPr lang="en-US" sz="1600" i="1" dirty="0"/>
              <a:t>Read the Procedures PN!</a:t>
            </a:r>
          </a:p>
        </p:txBody>
      </p:sp>
    </p:spTree>
    <p:custDataLst>
      <p:tags r:id="rId1"/>
    </p:custDataLst>
    <p:extLst>
      <p:ext uri="{BB962C8B-B14F-4D97-AF65-F5344CB8AC3E}">
        <p14:creationId xmlns:p14="http://schemas.microsoft.com/office/powerpoint/2010/main" val="16032602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500"/>
                                        <p:tgtEl>
                                          <p:spTgt spid="3">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fade">
                                      <p:cBhvr>
                                        <p:cTn id="5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the Clearing Round</a:t>
            </a:r>
          </a:p>
        </p:txBody>
      </p:sp>
      <p:sp>
        <p:nvSpPr>
          <p:cNvPr id="3" name="Content Placeholder 2"/>
          <p:cNvSpPr>
            <a:spLocks noGrp="1"/>
          </p:cNvSpPr>
          <p:nvPr>
            <p:ph idx="1"/>
          </p:nvPr>
        </p:nvSpPr>
        <p:spPr>
          <a:xfrm>
            <a:off x="628650" y="2276474"/>
            <a:ext cx="7886700" cy="4154143"/>
          </a:xfrm>
        </p:spPr>
        <p:txBody>
          <a:bodyPr>
            <a:noAutofit/>
          </a:bodyPr>
          <a:lstStyle/>
          <a:p>
            <a:pPr marL="0" indent="0">
              <a:lnSpc>
                <a:spcPct val="107000"/>
              </a:lnSpc>
              <a:spcBef>
                <a:spcPts val="0"/>
              </a:spcBef>
              <a:buNone/>
            </a:pPr>
            <a:r>
              <a:rPr lang="en-US" sz="1400" dirty="0">
                <a:ea typeface="Calibri" panose="020F0502020204030204" pitchFamily="34" charset="0"/>
              </a:rPr>
              <a:t>Once the budget clears, the bidding system considers bids for the round in order of ascending bid percentage, and:</a:t>
            </a:r>
          </a:p>
          <a:p>
            <a:pPr marL="0" indent="0">
              <a:lnSpc>
                <a:spcPct val="107000"/>
              </a:lnSpc>
              <a:spcBef>
                <a:spcPts val="0"/>
              </a:spcBef>
              <a:buNone/>
            </a:pPr>
            <a:endParaRPr lang="en-US" sz="1400" dirty="0">
              <a:ea typeface="Calibri" panose="020F0502020204030204" pitchFamily="34" charset="0"/>
            </a:endParaRPr>
          </a:p>
          <a:p>
            <a:pPr>
              <a:lnSpc>
                <a:spcPct val="107000"/>
              </a:lnSpc>
              <a:spcBef>
                <a:spcPts val="0"/>
              </a:spcBef>
            </a:pPr>
            <a:r>
              <a:rPr lang="en-US" sz="1400" dirty="0">
                <a:ea typeface="Calibri" panose="020F0502020204030204" pitchFamily="34" charset="0"/>
              </a:rPr>
              <a:t>Determines which areas can be assigned, and to which bidders</a:t>
            </a:r>
          </a:p>
          <a:p>
            <a:pPr lvl="1">
              <a:lnSpc>
                <a:spcPct val="107000"/>
              </a:lnSpc>
              <a:spcBef>
                <a:spcPts val="0"/>
              </a:spcBef>
            </a:pPr>
            <a:r>
              <a:rPr lang="en-US" sz="1400" dirty="0">
                <a:ea typeface="Calibri" panose="020F0502020204030204" pitchFamily="34" charset="0"/>
              </a:rPr>
              <a:t>In general,* the bid for an area at the lowest percentage is assigned</a:t>
            </a:r>
          </a:p>
          <a:p>
            <a:pPr lvl="1">
              <a:lnSpc>
                <a:spcPct val="107000"/>
              </a:lnSpc>
              <a:spcBef>
                <a:spcPts val="0"/>
              </a:spcBef>
            </a:pPr>
            <a:r>
              <a:rPr lang="en-US" sz="1400" dirty="0">
                <a:ea typeface="Calibri" panose="020F0502020204030204" pitchFamily="34" charset="0"/>
              </a:rPr>
              <a:t>If there is more than one bid for an area at the base clock percentage, bidding rounds will continue for those areas</a:t>
            </a:r>
          </a:p>
          <a:p>
            <a:pPr lvl="1">
              <a:lnSpc>
                <a:spcPct val="107000"/>
              </a:lnSpc>
              <a:spcBef>
                <a:spcPts val="0"/>
              </a:spcBef>
            </a:pPr>
            <a:endParaRPr lang="en-US" sz="1400" dirty="0">
              <a:ea typeface="Calibri" panose="020F0502020204030204" pitchFamily="34" charset="0"/>
            </a:endParaRPr>
          </a:p>
          <a:p>
            <a:pPr>
              <a:lnSpc>
                <a:spcPct val="107000"/>
              </a:lnSpc>
              <a:spcBef>
                <a:spcPts val="0"/>
              </a:spcBef>
            </a:pPr>
            <a:r>
              <a:rPr lang="en-US" sz="1400" dirty="0">
                <a:ea typeface="Calibri" panose="020F0502020204030204" pitchFamily="34" charset="0"/>
              </a:rPr>
              <a:t>Calculates the “clearing price point”</a:t>
            </a:r>
          </a:p>
          <a:p>
            <a:pPr lvl="1">
              <a:lnSpc>
                <a:spcPct val="107000"/>
              </a:lnSpc>
              <a:spcBef>
                <a:spcPts val="0"/>
              </a:spcBef>
            </a:pPr>
            <a:r>
              <a:rPr lang="en-US" sz="1400" dirty="0">
                <a:ea typeface="Calibri" panose="020F0502020204030204" pitchFamily="34" charset="0"/>
              </a:rPr>
              <a:t>The percentage at which the budget is just enough to cover the assigned bids and the areas with more than one bid at the base clock percentage</a:t>
            </a:r>
          </a:p>
          <a:p>
            <a:pPr lvl="1">
              <a:lnSpc>
                <a:spcPct val="107000"/>
              </a:lnSpc>
              <a:spcBef>
                <a:spcPts val="0"/>
              </a:spcBef>
            </a:pPr>
            <a:r>
              <a:rPr lang="en-US" sz="1400" dirty="0">
                <a:ea typeface="Calibri" panose="020F0502020204030204" pitchFamily="34" charset="0"/>
              </a:rPr>
              <a:t>Bids above the clearing price point are not assigned</a:t>
            </a:r>
          </a:p>
          <a:p>
            <a:pPr marL="457200" lvl="1" indent="0">
              <a:lnSpc>
                <a:spcPct val="107000"/>
              </a:lnSpc>
              <a:spcBef>
                <a:spcPts val="0"/>
              </a:spcBef>
              <a:buNone/>
            </a:pPr>
            <a:r>
              <a:rPr lang="en-US" sz="1400" dirty="0">
                <a:ea typeface="Calibri" panose="020F0502020204030204" pitchFamily="34" charset="0"/>
              </a:rPr>
              <a:t>   </a:t>
            </a:r>
          </a:p>
          <a:p>
            <a:pPr>
              <a:lnSpc>
                <a:spcPct val="107000"/>
              </a:lnSpc>
              <a:spcBef>
                <a:spcPts val="0"/>
              </a:spcBef>
            </a:pPr>
            <a:r>
              <a:rPr lang="en-US" sz="1400" dirty="0">
                <a:ea typeface="Calibri" panose="020F0502020204030204" pitchFamily="34" charset="0"/>
              </a:rPr>
              <a:t>Determines the support amount for each assigned bid </a:t>
            </a:r>
          </a:p>
          <a:p>
            <a:pPr lvl="1">
              <a:lnSpc>
                <a:spcPct val="107000"/>
              </a:lnSpc>
              <a:spcBef>
                <a:spcPts val="0"/>
              </a:spcBef>
            </a:pPr>
            <a:r>
              <a:rPr lang="en-US" sz="1400" dirty="0">
                <a:ea typeface="Calibri" panose="020F0502020204030204" pitchFamily="34" charset="0"/>
              </a:rPr>
              <a:t>In general,* if there is no other bid for the area, support is calculated at the clearing price point </a:t>
            </a:r>
          </a:p>
          <a:p>
            <a:pPr lvl="1">
              <a:lnSpc>
                <a:spcPct val="107000"/>
              </a:lnSpc>
              <a:spcBef>
                <a:spcPts val="0"/>
              </a:spcBef>
            </a:pPr>
            <a:r>
              <a:rPr lang="en-US" sz="1400" dirty="0">
                <a:ea typeface="Calibri" panose="020F0502020204030204" pitchFamily="34" charset="0"/>
              </a:rPr>
              <a:t>If there are other bids for an area, support is at the percentage of the next lowest bid </a:t>
            </a:r>
          </a:p>
          <a:p>
            <a:pPr marL="0" indent="0">
              <a:lnSpc>
                <a:spcPct val="107000"/>
              </a:lnSpc>
              <a:spcBef>
                <a:spcPts val="0"/>
              </a:spcBef>
              <a:buNone/>
            </a:pPr>
            <a:endParaRPr lang="en-US" sz="1400" dirty="0">
              <a:ea typeface="Calibri" panose="020F0502020204030204" pitchFamily="34" charset="0"/>
            </a:endParaRPr>
          </a:p>
          <a:p>
            <a:pPr marL="0" indent="0" algn="ctr">
              <a:lnSpc>
                <a:spcPct val="107000"/>
              </a:lnSpc>
              <a:spcBef>
                <a:spcPts val="0"/>
              </a:spcBef>
              <a:buNone/>
            </a:pPr>
            <a:r>
              <a:rPr lang="en-US" sz="1400" dirty="0">
                <a:ea typeface="Calibri" panose="020F0502020204030204" pitchFamily="34" charset="0"/>
              </a:rPr>
              <a:t>*</a:t>
            </a:r>
            <a:r>
              <a:rPr lang="en-US" sz="1400" i="1" dirty="0">
                <a:ea typeface="Calibri" panose="020F0502020204030204" pitchFamily="34" charset="0"/>
              </a:rPr>
              <a:t>The rules vary slightly for package bids</a:t>
            </a:r>
          </a:p>
        </p:txBody>
      </p:sp>
    </p:spTree>
    <p:custDataLst>
      <p:tags r:id="rId1"/>
    </p:custDataLst>
    <p:extLst>
      <p:ext uri="{BB962C8B-B14F-4D97-AF65-F5344CB8AC3E}">
        <p14:creationId xmlns:p14="http://schemas.microsoft.com/office/powerpoint/2010/main" val="25021569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4" end="14"/>
                                            </p:txEl>
                                          </p:spTgt>
                                        </p:tgtEl>
                                        <p:attrNameLst>
                                          <p:attrName>style.visibility</p:attrName>
                                        </p:attrNameLst>
                                      </p:cBhvr>
                                      <p:to>
                                        <p:strVal val="visible"/>
                                      </p:to>
                                    </p:set>
                                    <p:animEffect transition="in" filter="fade">
                                      <p:cBhvr>
                                        <p:cTn id="12" dur="500"/>
                                        <p:tgtEl>
                                          <p:spTgt spid="3">
                                            <p:txEl>
                                              <p:pRg st="14" end="1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fade">
                                      <p:cBhvr>
                                        <p:cTn id="45" dur="500"/>
                                        <p:tgtEl>
                                          <p:spTgt spid="3">
                                            <p:txEl>
                                              <p:pRg st="11" end="11"/>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xEl>
                                              <p:pRg st="12" end="12"/>
                                            </p:txEl>
                                          </p:spTgt>
                                        </p:tgtEl>
                                        <p:attrNameLst>
                                          <p:attrName>style.visibility</p:attrName>
                                        </p:attrNameLst>
                                      </p:cBhvr>
                                      <p:to>
                                        <p:strVal val="visible"/>
                                      </p:to>
                                    </p:set>
                                    <p:animEffect transition="in" filter="fade">
                                      <p:cBhvr>
                                        <p:cTn id="48"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Rounds After the Budget Clears</a:t>
            </a:r>
          </a:p>
        </p:txBody>
      </p:sp>
      <p:sp>
        <p:nvSpPr>
          <p:cNvPr id="3" name="Content Placeholder 2"/>
          <p:cNvSpPr>
            <a:spLocks noGrp="1"/>
          </p:cNvSpPr>
          <p:nvPr>
            <p:ph idx="1"/>
          </p:nvPr>
        </p:nvSpPr>
        <p:spPr/>
        <p:txBody>
          <a:bodyPr/>
          <a:lstStyle/>
          <a:p>
            <a:pPr lvl="0"/>
            <a:r>
              <a:rPr lang="en-US" sz="1800" dirty="0"/>
              <a:t>There will be additional clock rounds with bidding only for areas with multiple bids at the base clock percentage of the previous round</a:t>
            </a:r>
          </a:p>
          <a:p>
            <a:pPr lvl="1"/>
            <a:r>
              <a:rPr lang="en-US" sz="1350" dirty="0"/>
              <a:t>Same areas, same bidders, same T+L only</a:t>
            </a:r>
          </a:p>
          <a:p>
            <a:pPr lvl="1"/>
            <a:r>
              <a:rPr lang="en-US" sz="1350" dirty="0"/>
              <a:t>As many rounds as needed </a:t>
            </a:r>
          </a:p>
          <a:p>
            <a:pPr lvl="1"/>
            <a:endParaRPr lang="en-US" sz="1350" dirty="0"/>
          </a:p>
          <a:p>
            <a:pPr lvl="0"/>
            <a:r>
              <a:rPr lang="en-US" sz="1800" dirty="0"/>
              <a:t>Bids at the base clock percentage carry forward to the next round  </a:t>
            </a:r>
          </a:p>
          <a:p>
            <a:pPr lvl="1"/>
            <a:r>
              <a:rPr lang="en-US" sz="1350" dirty="0"/>
              <a:t>Bidders can also make lower bids, as in rounds before the budget cleared</a:t>
            </a:r>
          </a:p>
          <a:p>
            <a:pPr lvl="1"/>
            <a:endParaRPr lang="en-US" sz="1350" dirty="0"/>
          </a:p>
          <a:p>
            <a:pPr lvl="0"/>
            <a:r>
              <a:rPr lang="en-US" sz="1800" dirty="0"/>
              <a:t>For each area, the bid at the lowest percentage wins, but is supported at the percentage at which the next lowest bidder dropped out</a:t>
            </a:r>
          </a:p>
          <a:p>
            <a:pPr lvl="0"/>
            <a:endParaRPr lang="en-US" sz="1800" dirty="0"/>
          </a:p>
          <a:p>
            <a:pPr lvl="0"/>
            <a:r>
              <a:rPr lang="en-US" sz="1800" dirty="0"/>
              <a:t>Bidding ends when there is no area with more than one bid at the base clock percentage</a:t>
            </a:r>
          </a:p>
          <a:p>
            <a:endParaRPr lang="en-US" dirty="0"/>
          </a:p>
        </p:txBody>
      </p:sp>
    </p:spTree>
    <p:custDataLst>
      <p:tags r:id="rId1"/>
    </p:custDataLst>
    <p:extLst>
      <p:ext uri="{BB962C8B-B14F-4D97-AF65-F5344CB8AC3E}">
        <p14:creationId xmlns:p14="http://schemas.microsoft.com/office/powerpoint/2010/main" val="9369852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1641E-FE94-40F2-8459-F800E6409A39}"/>
              </a:ext>
            </a:extLst>
          </p:cNvPr>
          <p:cNvSpPr>
            <a:spLocks noGrp="1"/>
          </p:cNvSpPr>
          <p:nvPr>
            <p:ph type="title"/>
          </p:nvPr>
        </p:nvSpPr>
        <p:spPr/>
        <p:txBody>
          <a:bodyPr/>
          <a:lstStyle/>
          <a:p>
            <a:r>
              <a:rPr lang="en-US" dirty="0"/>
              <a:t>Introduction to the Bidding system</a:t>
            </a:r>
          </a:p>
        </p:txBody>
      </p:sp>
    </p:spTree>
    <p:custDataLst>
      <p:tags r:id="rId1"/>
    </p:custDataLst>
    <p:extLst>
      <p:ext uri="{BB962C8B-B14F-4D97-AF65-F5344CB8AC3E}">
        <p14:creationId xmlns:p14="http://schemas.microsoft.com/office/powerpoint/2010/main" val="3885925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3747" y="2432304"/>
            <a:ext cx="6190488" cy="3922421"/>
          </a:xfrm>
          <a:prstGeom prst="rect">
            <a:avLst/>
          </a:prstGeom>
        </p:spPr>
      </p:pic>
      <p:sp>
        <p:nvSpPr>
          <p:cNvPr id="2" name="Title 1"/>
          <p:cNvSpPr>
            <a:spLocks noGrp="1"/>
          </p:cNvSpPr>
          <p:nvPr>
            <p:ph type="title"/>
          </p:nvPr>
        </p:nvSpPr>
        <p:spPr>
          <a:xfrm>
            <a:off x="353846" y="1683068"/>
            <a:ext cx="7805737" cy="610658"/>
          </a:xfrm>
        </p:spPr>
        <p:txBody>
          <a:bodyPr/>
          <a:lstStyle/>
          <a:p>
            <a:r>
              <a:rPr lang="en-US" sz="2400" dirty="0"/>
              <a:t>Bidding System Home Page	</a:t>
            </a:r>
          </a:p>
        </p:txBody>
      </p:sp>
      <p:sp>
        <p:nvSpPr>
          <p:cNvPr id="4" name="Rounded Rectangle 3"/>
          <p:cNvSpPr/>
          <p:nvPr/>
        </p:nvSpPr>
        <p:spPr>
          <a:xfrm>
            <a:off x="2738465" y="3227931"/>
            <a:ext cx="1518249" cy="327804"/>
          </a:xfrm>
          <a:prstGeom prst="roundRect">
            <a:avLst>
              <a:gd name="adj" fmla="val 13752"/>
            </a:avLst>
          </a:prstGeom>
          <a:noFill/>
          <a:ln w="38100">
            <a:solidFill>
              <a:srgbClr val="05FF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9851670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62" y="1642724"/>
            <a:ext cx="7805737" cy="610658"/>
          </a:xfrm>
        </p:spPr>
        <p:txBody>
          <a:bodyPr/>
          <a:lstStyle/>
          <a:p>
            <a:r>
              <a:rPr lang="en-US" sz="2400" dirty="0"/>
              <a:t>Logging In</a:t>
            </a:r>
          </a:p>
        </p:txBody>
      </p:sp>
      <p:pic>
        <p:nvPicPr>
          <p:cNvPr id="7" name="Content Placeholder 6">
            <a:extLst>
              <a:ext uri="{FF2B5EF4-FFF2-40B4-BE49-F238E27FC236}">
                <a16:creationId xmlns:a16="http://schemas.microsoft.com/office/drawing/2014/main" id="{00398DDB-7121-47AF-811B-5CB3527F7C8F}"/>
              </a:ext>
            </a:extLst>
          </p:cNvPr>
          <p:cNvPicPr>
            <a:picLocks noGrp="1" noChangeAspect="1"/>
          </p:cNvPicPr>
          <p:nvPr>
            <p:ph idx="1"/>
          </p:nvPr>
        </p:nvPicPr>
        <p:blipFill>
          <a:blip r:embed="rId4"/>
          <a:stretch>
            <a:fillRect/>
          </a:stretch>
        </p:blipFill>
        <p:spPr>
          <a:xfrm>
            <a:off x="439563" y="2253382"/>
            <a:ext cx="8264874" cy="4179887"/>
          </a:xfrm>
        </p:spPr>
      </p:pic>
    </p:spTree>
    <p:custDataLst>
      <p:tags r:id="rId1"/>
    </p:custDataLst>
    <p:extLst>
      <p:ext uri="{BB962C8B-B14F-4D97-AF65-F5344CB8AC3E}">
        <p14:creationId xmlns:p14="http://schemas.microsoft.com/office/powerpoint/2010/main" val="805178103"/>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21762" y="1642724"/>
            <a:ext cx="7805737" cy="610658"/>
          </a:xfrm>
        </p:spPr>
        <p:txBody>
          <a:bodyPr/>
          <a:lstStyle/>
          <a:p>
            <a:r>
              <a:rPr lang="en-US" sz="2400" dirty="0"/>
              <a:t>Logging In</a:t>
            </a:r>
          </a:p>
        </p:txBody>
      </p:sp>
      <p:pic>
        <p:nvPicPr>
          <p:cNvPr id="3" name="Picture 2">
            <a:extLst>
              <a:ext uri="{FF2B5EF4-FFF2-40B4-BE49-F238E27FC236}">
                <a16:creationId xmlns:a16="http://schemas.microsoft.com/office/drawing/2014/main" id="{907B0F96-5784-43CD-A3B9-E54C43D45A91}"/>
              </a:ext>
            </a:extLst>
          </p:cNvPr>
          <p:cNvPicPr>
            <a:picLocks noChangeAspect="1"/>
          </p:cNvPicPr>
          <p:nvPr/>
        </p:nvPicPr>
        <p:blipFill>
          <a:blip r:embed="rId4"/>
          <a:stretch>
            <a:fillRect/>
          </a:stretch>
        </p:blipFill>
        <p:spPr>
          <a:xfrm>
            <a:off x="389299" y="2253382"/>
            <a:ext cx="8298703" cy="4201381"/>
          </a:xfrm>
          <a:prstGeom prst="rect">
            <a:avLst/>
          </a:prstGeom>
        </p:spPr>
      </p:pic>
    </p:spTree>
    <p:custDataLst>
      <p:tags r:id="rId1"/>
    </p:custDataLst>
    <p:extLst>
      <p:ext uri="{BB962C8B-B14F-4D97-AF65-F5344CB8AC3E}">
        <p14:creationId xmlns:p14="http://schemas.microsoft.com/office/powerpoint/2010/main" val="3575379050"/>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88" y="1670234"/>
            <a:ext cx="7805737" cy="610658"/>
          </a:xfrm>
        </p:spPr>
        <p:txBody>
          <a:bodyPr/>
          <a:lstStyle/>
          <a:p>
            <a:r>
              <a:rPr lang="en-US" sz="2400" dirty="0"/>
              <a:t>Navigation Bar</a:t>
            </a:r>
          </a:p>
        </p:txBody>
      </p:sp>
      <p:pic>
        <p:nvPicPr>
          <p:cNvPr id="9" name="Picture 8">
            <a:extLst>
              <a:ext uri="{FF2B5EF4-FFF2-40B4-BE49-F238E27FC236}">
                <a16:creationId xmlns:a16="http://schemas.microsoft.com/office/drawing/2014/main" id="{7B6766C9-E579-49AF-9EA3-07170914AC3C}"/>
              </a:ext>
            </a:extLst>
          </p:cNvPr>
          <p:cNvPicPr>
            <a:picLocks noChangeAspect="1"/>
          </p:cNvPicPr>
          <p:nvPr/>
        </p:nvPicPr>
        <p:blipFill>
          <a:blip r:embed="rId4"/>
          <a:stretch>
            <a:fillRect/>
          </a:stretch>
        </p:blipFill>
        <p:spPr>
          <a:xfrm>
            <a:off x="461726" y="2251633"/>
            <a:ext cx="8282064" cy="4212541"/>
          </a:xfrm>
          <a:prstGeom prst="rect">
            <a:avLst/>
          </a:prstGeom>
        </p:spPr>
      </p:pic>
      <p:sp>
        <p:nvSpPr>
          <p:cNvPr id="7" name="Rectangle 6"/>
          <p:cNvSpPr/>
          <p:nvPr/>
        </p:nvSpPr>
        <p:spPr>
          <a:xfrm>
            <a:off x="461725" y="2583564"/>
            <a:ext cx="860081" cy="1780204"/>
          </a:xfrm>
          <a:prstGeom prst="rect">
            <a:avLst/>
          </a:prstGeom>
          <a:noFill/>
          <a:ln w="38100">
            <a:solidFill>
              <a:srgbClr val="05FF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405793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9888" y="1700563"/>
            <a:ext cx="7805737" cy="610658"/>
          </a:xfrm>
        </p:spPr>
        <p:txBody>
          <a:bodyPr/>
          <a:lstStyle/>
          <a:p>
            <a:r>
              <a:rPr lang="en-US" sz="2400" dirty="0"/>
              <a:t>Auction Info</a:t>
            </a:r>
          </a:p>
        </p:txBody>
      </p:sp>
      <p:pic>
        <p:nvPicPr>
          <p:cNvPr id="6" name="Content Placeholder 5">
            <a:extLst>
              <a:ext uri="{FF2B5EF4-FFF2-40B4-BE49-F238E27FC236}">
                <a16:creationId xmlns:a16="http://schemas.microsoft.com/office/drawing/2014/main" id="{EC462F8B-7C06-4D7B-B8BF-AD511F37760E}"/>
              </a:ext>
            </a:extLst>
          </p:cNvPr>
          <p:cNvPicPr>
            <a:picLocks noGrp="1" noChangeAspect="1"/>
          </p:cNvPicPr>
          <p:nvPr>
            <p:ph idx="1"/>
          </p:nvPr>
        </p:nvPicPr>
        <p:blipFill>
          <a:blip r:embed="rId4"/>
          <a:stretch>
            <a:fillRect/>
          </a:stretch>
        </p:blipFill>
        <p:spPr>
          <a:xfrm>
            <a:off x="369888" y="2243138"/>
            <a:ext cx="8303332" cy="4179887"/>
          </a:xfrm>
        </p:spPr>
      </p:pic>
      <p:pic>
        <p:nvPicPr>
          <p:cNvPr id="4" name="Picture 3">
            <a:extLst>
              <a:ext uri="{FF2B5EF4-FFF2-40B4-BE49-F238E27FC236}">
                <a16:creationId xmlns:a16="http://schemas.microsoft.com/office/drawing/2014/main" id="{FA100964-897A-4868-A67F-6FE657A16DEC}"/>
              </a:ext>
            </a:extLst>
          </p:cNvPr>
          <p:cNvPicPr>
            <a:picLocks noChangeAspect="1"/>
          </p:cNvPicPr>
          <p:nvPr/>
        </p:nvPicPr>
        <p:blipFill rotWithShape="1">
          <a:blip r:embed="rId5"/>
          <a:srcRect t="1" b="1629"/>
          <a:stretch/>
        </p:blipFill>
        <p:spPr>
          <a:xfrm>
            <a:off x="1237673" y="2551476"/>
            <a:ext cx="7435547" cy="3871550"/>
          </a:xfrm>
          <a:prstGeom prst="rect">
            <a:avLst/>
          </a:prstGeom>
        </p:spPr>
      </p:pic>
    </p:spTree>
    <p:custDataLst>
      <p:tags r:id="rId1"/>
    </p:custDataLst>
    <p:extLst>
      <p:ext uri="{BB962C8B-B14F-4D97-AF65-F5344CB8AC3E}">
        <p14:creationId xmlns:p14="http://schemas.microsoft.com/office/powerpoint/2010/main" val="392809832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E689D-6422-4C47-965C-141095914107}"/>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4D7509D4-2351-460E-8671-B8BA2EE5817A}"/>
              </a:ext>
            </a:extLst>
          </p:cNvPr>
          <p:cNvSpPr>
            <a:spLocks noGrp="1"/>
          </p:cNvSpPr>
          <p:nvPr>
            <p:ph idx="1"/>
          </p:nvPr>
        </p:nvSpPr>
        <p:spPr/>
        <p:txBody>
          <a:bodyPr/>
          <a:lstStyle/>
          <a:p>
            <a:pPr marL="0" indent="0">
              <a:buNone/>
            </a:pPr>
            <a:r>
              <a:rPr lang="en-US" altLang="en-US" dirty="0">
                <a:latin typeface="Calibri" panose="020F0502020204030204" pitchFamily="34" charset="0"/>
                <a:cs typeface="Calibri" panose="020F0502020204030204" pitchFamily="34" charset="0"/>
              </a:rPr>
              <a:t>The examples that appear in this presentation do not reflect any predictions or assumptions about the actual bidding in the auction, what the base clock percentage will be in a particular round, when the budget will clear, the auction schedule, the number of rounds, or the outcome of the auction.  The examples do not reflect the Auction 903 final eligible areas.  The bidding system shown in the screen shots is not the final version of the bidding system that will be used for Auction 903.  Company and bidder names are fictitious.  Any similarity to actual company names, PINs, FCC Registration Numbers (FRNs), or other personal information is coincidental.</a:t>
            </a:r>
            <a:endParaRPr lang="en-US" dirty="0">
              <a:latin typeface="Calibri" panose="020F0502020204030204" pitchFamily="34" charset="0"/>
              <a:cs typeface="Calibri" panose="020F0502020204030204" pitchFamily="34" charset="0"/>
            </a:endParaRPr>
          </a:p>
          <a:p>
            <a:endParaRPr lang="en-US" dirty="0"/>
          </a:p>
        </p:txBody>
      </p:sp>
    </p:spTree>
    <p:custDataLst>
      <p:tags r:id="rId1"/>
    </p:custDataLst>
    <p:extLst>
      <p:ext uri="{BB962C8B-B14F-4D97-AF65-F5344CB8AC3E}">
        <p14:creationId xmlns:p14="http://schemas.microsoft.com/office/powerpoint/2010/main" val="639807805"/>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804" y="1715152"/>
            <a:ext cx="7805737" cy="610658"/>
          </a:xfrm>
        </p:spPr>
        <p:txBody>
          <a:bodyPr/>
          <a:lstStyle/>
          <a:p>
            <a:r>
              <a:rPr lang="en-US" sz="2400" dirty="0"/>
              <a:t>Auction Schedule	</a:t>
            </a:r>
          </a:p>
        </p:txBody>
      </p:sp>
      <p:pic>
        <p:nvPicPr>
          <p:cNvPr id="6" name="Content Placeholder 5">
            <a:extLst>
              <a:ext uri="{FF2B5EF4-FFF2-40B4-BE49-F238E27FC236}">
                <a16:creationId xmlns:a16="http://schemas.microsoft.com/office/drawing/2014/main" id="{2D4A4C25-8F36-43C7-B944-894A6355359C}"/>
              </a:ext>
            </a:extLst>
          </p:cNvPr>
          <p:cNvPicPr>
            <a:picLocks noGrp="1" noChangeAspect="1"/>
          </p:cNvPicPr>
          <p:nvPr>
            <p:ph idx="1"/>
          </p:nvPr>
        </p:nvPicPr>
        <p:blipFill>
          <a:blip r:embed="rId4"/>
          <a:stretch>
            <a:fillRect/>
          </a:stretch>
        </p:blipFill>
        <p:spPr>
          <a:xfrm>
            <a:off x="337803" y="2243138"/>
            <a:ext cx="8317309" cy="4179887"/>
          </a:xfrm>
        </p:spPr>
      </p:pic>
    </p:spTree>
    <p:custDataLst>
      <p:tags r:id="rId1"/>
    </p:custDataLst>
    <p:extLst>
      <p:ext uri="{BB962C8B-B14F-4D97-AF65-F5344CB8AC3E}">
        <p14:creationId xmlns:p14="http://schemas.microsoft.com/office/powerpoint/2010/main" val="1895992098"/>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87" y="1698625"/>
            <a:ext cx="7805737" cy="610658"/>
          </a:xfrm>
        </p:spPr>
        <p:txBody>
          <a:bodyPr/>
          <a:lstStyle/>
          <a:p>
            <a:r>
              <a:rPr lang="en-US" sz="2400" dirty="0"/>
              <a:t>Messages</a:t>
            </a:r>
          </a:p>
        </p:txBody>
      </p:sp>
      <p:pic>
        <p:nvPicPr>
          <p:cNvPr id="6" name="Picture 5">
            <a:extLst>
              <a:ext uri="{FF2B5EF4-FFF2-40B4-BE49-F238E27FC236}">
                <a16:creationId xmlns:a16="http://schemas.microsoft.com/office/drawing/2014/main" id="{EE6CEFB9-D9F7-40BF-93CF-FB96F315F17A}"/>
              </a:ext>
            </a:extLst>
          </p:cNvPr>
          <p:cNvPicPr>
            <a:picLocks noChangeAspect="1"/>
          </p:cNvPicPr>
          <p:nvPr/>
        </p:nvPicPr>
        <p:blipFill>
          <a:blip r:embed="rId4"/>
          <a:stretch>
            <a:fillRect/>
          </a:stretch>
        </p:blipFill>
        <p:spPr>
          <a:xfrm>
            <a:off x="369887" y="2335593"/>
            <a:ext cx="8293822" cy="4075619"/>
          </a:xfrm>
          <a:prstGeom prst="rect">
            <a:avLst/>
          </a:prstGeom>
        </p:spPr>
      </p:pic>
      <p:sp>
        <p:nvSpPr>
          <p:cNvPr id="5" name="Rectangle 4"/>
          <p:cNvSpPr/>
          <p:nvPr/>
        </p:nvSpPr>
        <p:spPr>
          <a:xfrm>
            <a:off x="7555345" y="3611151"/>
            <a:ext cx="951345" cy="277623"/>
          </a:xfrm>
          <a:prstGeom prst="rect">
            <a:avLst/>
          </a:prstGeom>
          <a:noFill/>
          <a:ln w="38100">
            <a:solidFill>
              <a:srgbClr val="05FF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215138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E343D-C2EA-4CF4-9947-635B4505D37E}"/>
              </a:ext>
            </a:extLst>
          </p:cNvPr>
          <p:cNvSpPr>
            <a:spLocks noGrp="1"/>
          </p:cNvSpPr>
          <p:nvPr>
            <p:ph type="title"/>
          </p:nvPr>
        </p:nvSpPr>
        <p:spPr/>
        <p:txBody>
          <a:bodyPr/>
          <a:lstStyle/>
          <a:p>
            <a:r>
              <a:rPr lang="en-US" dirty="0"/>
              <a:t>Download Template</a:t>
            </a:r>
          </a:p>
        </p:txBody>
      </p:sp>
      <p:pic>
        <p:nvPicPr>
          <p:cNvPr id="5" name="Picture 4">
            <a:extLst>
              <a:ext uri="{FF2B5EF4-FFF2-40B4-BE49-F238E27FC236}">
                <a16:creationId xmlns:a16="http://schemas.microsoft.com/office/drawing/2014/main" id="{89C6BAC5-82C1-420D-B44E-D88F30459E05}"/>
              </a:ext>
            </a:extLst>
          </p:cNvPr>
          <p:cNvPicPr>
            <a:picLocks noChangeAspect="1"/>
          </p:cNvPicPr>
          <p:nvPr/>
        </p:nvPicPr>
        <p:blipFill>
          <a:blip r:embed="rId4"/>
          <a:stretch>
            <a:fillRect/>
          </a:stretch>
        </p:blipFill>
        <p:spPr>
          <a:xfrm>
            <a:off x="369888" y="2305507"/>
            <a:ext cx="8321530" cy="4230329"/>
          </a:xfrm>
          <a:prstGeom prst="rect">
            <a:avLst/>
          </a:prstGeom>
        </p:spPr>
      </p:pic>
      <p:sp>
        <p:nvSpPr>
          <p:cNvPr id="6" name="Rectangle 5">
            <a:extLst>
              <a:ext uri="{FF2B5EF4-FFF2-40B4-BE49-F238E27FC236}">
                <a16:creationId xmlns:a16="http://schemas.microsoft.com/office/drawing/2014/main" id="{A6D13F07-7589-4591-8FEA-196AD7E77982}"/>
              </a:ext>
            </a:extLst>
          </p:cNvPr>
          <p:cNvSpPr/>
          <p:nvPr/>
        </p:nvSpPr>
        <p:spPr>
          <a:xfrm>
            <a:off x="6713374" y="3377613"/>
            <a:ext cx="656148" cy="189452"/>
          </a:xfrm>
          <a:prstGeom prst="rect">
            <a:avLst/>
          </a:prstGeom>
          <a:noFill/>
          <a:ln w="38100">
            <a:solidFill>
              <a:srgbClr val="05FF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705517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353846" y="1683068"/>
            <a:ext cx="7805737" cy="610658"/>
          </a:xfrm>
          <a:prstGeom prst="rect">
            <a:avLst/>
          </a:prstGeom>
          <a:noFill/>
          <a:ln>
            <a:noFill/>
          </a:ln>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2800" b="1" kern="1200">
                <a:solidFill>
                  <a:srgbClr val="376688"/>
                </a:solidFill>
                <a:latin typeface="+mj-lt"/>
                <a:ea typeface="ＭＳ Ｐゴシック" charset="0"/>
                <a:cs typeface="Trade Gothic LT Std Ext"/>
              </a:defRPr>
            </a:lvl1pPr>
            <a:lvl2pPr algn="l" defTabSz="457200" rtl="0" eaLnBrk="1" fontAlgn="base" hangingPunct="1">
              <a:spcBef>
                <a:spcPct val="0"/>
              </a:spcBef>
              <a:spcAft>
                <a:spcPct val="0"/>
              </a:spcAft>
              <a:defRPr sz="2800" b="1">
                <a:solidFill>
                  <a:srgbClr val="376688"/>
                </a:solidFill>
                <a:latin typeface="Trade Gothic LT Std Ext" charset="0"/>
                <a:ea typeface="ＭＳ Ｐゴシック" charset="0"/>
                <a:cs typeface="Trade Gothic LT Std Ext" charset="0"/>
              </a:defRPr>
            </a:lvl2pPr>
            <a:lvl3pPr algn="l" defTabSz="457200" rtl="0" eaLnBrk="1" fontAlgn="base" hangingPunct="1">
              <a:spcBef>
                <a:spcPct val="0"/>
              </a:spcBef>
              <a:spcAft>
                <a:spcPct val="0"/>
              </a:spcAft>
              <a:defRPr sz="2800" b="1">
                <a:solidFill>
                  <a:srgbClr val="376688"/>
                </a:solidFill>
                <a:latin typeface="Trade Gothic LT Std Ext" charset="0"/>
                <a:ea typeface="ＭＳ Ｐゴシック" charset="0"/>
                <a:cs typeface="Trade Gothic LT Std Ext" charset="0"/>
              </a:defRPr>
            </a:lvl3pPr>
            <a:lvl4pPr algn="l" defTabSz="457200" rtl="0" eaLnBrk="1" fontAlgn="base" hangingPunct="1">
              <a:spcBef>
                <a:spcPct val="0"/>
              </a:spcBef>
              <a:spcAft>
                <a:spcPct val="0"/>
              </a:spcAft>
              <a:defRPr sz="2800" b="1">
                <a:solidFill>
                  <a:srgbClr val="376688"/>
                </a:solidFill>
                <a:latin typeface="Trade Gothic LT Std Ext" charset="0"/>
                <a:ea typeface="ＭＳ Ｐゴシック" charset="0"/>
                <a:cs typeface="Trade Gothic LT Std Ext" charset="0"/>
              </a:defRPr>
            </a:lvl4pPr>
            <a:lvl5pPr algn="l" defTabSz="457200" rtl="0" eaLnBrk="1" fontAlgn="base" hangingPunct="1">
              <a:spcBef>
                <a:spcPct val="0"/>
              </a:spcBef>
              <a:spcAft>
                <a:spcPct val="0"/>
              </a:spcAft>
              <a:defRPr sz="2800" b="1">
                <a:solidFill>
                  <a:srgbClr val="376688"/>
                </a:solidFill>
                <a:latin typeface="Trade Gothic LT Std Ext" charset="0"/>
                <a:ea typeface="ＭＳ Ｐゴシック" charset="0"/>
                <a:cs typeface="Trade Gothic LT Std Ext" charset="0"/>
              </a:defRPr>
            </a:lvl5pPr>
            <a:lvl6pPr marL="457200" algn="l" defTabSz="457200" rtl="0" eaLnBrk="1" fontAlgn="base" hangingPunct="1">
              <a:spcBef>
                <a:spcPct val="0"/>
              </a:spcBef>
              <a:spcAft>
                <a:spcPct val="0"/>
              </a:spcAft>
              <a:defRPr sz="2800" b="1">
                <a:solidFill>
                  <a:srgbClr val="599FCC"/>
                </a:solidFill>
                <a:latin typeface="Trade Gothic LT Std Ext" charset="0"/>
                <a:ea typeface="ＭＳ Ｐゴシック" charset="0"/>
              </a:defRPr>
            </a:lvl6pPr>
            <a:lvl7pPr marL="914400" algn="l" defTabSz="457200" rtl="0" eaLnBrk="1" fontAlgn="base" hangingPunct="1">
              <a:spcBef>
                <a:spcPct val="0"/>
              </a:spcBef>
              <a:spcAft>
                <a:spcPct val="0"/>
              </a:spcAft>
              <a:defRPr sz="2800" b="1">
                <a:solidFill>
                  <a:srgbClr val="599FCC"/>
                </a:solidFill>
                <a:latin typeface="Trade Gothic LT Std Ext" charset="0"/>
                <a:ea typeface="ＭＳ Ｐゴシック" charset="0"/>
              </a:defRPr>
            </a:lvl7pPr>
            <a:lvl8pPr marL="1371600" algn="l" defTabSz="457200" rtl="0" eaLnBrk="1" fontAlgn="base" hangingPunct="1">
              <a:spcBef>
                <a:spcPct val="0"/>
              </a:spcBef>
              <a:spcAft>
                <a:spcPct val="0"/>
              </a:spcAft>
              <a:defRPr sz="2800" b="1">
                <a:solidFill>
                  <a:srgbClr val="599FCC"/>
                </a:solidFill>
                <a:latin typeface="Trade Gothic LT Std Ext" charset="0"/>
                <a:ea typeface="ＭＳ Ｐゴシック" charset="0"/>
              </a:defRPr>
            </a:lvl8pPr>
            <a:lvl9pPr marL="1828800" algn="l" defTabSz="457200" rtl="0" eaLnBrk="1" fontAlgn="base" hangingPunct="1">
              <a:spcBef>
                <a:spcPct val="0"/>
              </a:spcBef>
              <a:spcAft>
                <a:spcPct val="0"/>
              </a:spcAft>
              <a:defRPr sz="2800" b="1">
                <a:solidFill>
                  <a:srgbClr val="599FCC"/>
                </a:solidFill>
                <a:latin typeface="Trade Gothic LT Std Ext" charset="0"/>
                <a:ea typeface="ＭＳ Ｐゴシック" charset="0"/>
              </a:defRPr>
            </a:lvl9pPr>
          </a:lstStyle>
          <a:p>
            <a:r>
              <a:rPr lang="en-US" sz="2400" dirty="0"/>
              <a:t>Enter Bids In Template</a:t>
            </a:r>
          </a:p>
        </p:txBody>
      </p:sp>
      <p:sp>
        <p:nvSpPr>
          <p:cNvPr id="11" name="Rectangle 10"/>
          <p:cNvSpPr/>
          <p:nvPr/>
        </p:nvSpPr>
        <p:spPr>
          <a:xfrm>
            <a:off x="7776927" y="2390115"/>
            <a:ext cx="633742" cy="7242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5438CBA-1459-4405-BA05-C06FDE80A641}"/>
              </a:ext>
            </a:extLst>
          </p:cNvPr>
          <p:cNvPicPr>
            <a:picLocks noChangeAspect="1"/>
          </p:cNvPicPr>
          <p:nvPr/>
        </p:nvPicPr>
        <p:blipFill>
          <a:blip r:embed="rId4"/>
          <a:stretch>
            <a:fillRect/>
          </a:stretch>
        </p:blipFill>
        <p:spPr>
          <a:xfrm>
            <a:off x="353845" y="2293726"/>
            <a:ext cx="8328427" cy="3524742"/>
          </a:xfrm>
          <a:prstGeom prst="rect">
            <a:avLst/>
          </a:prstGeom>
        </p:spPr>
      </p:pic>
      <p:sp>
        <p:nvSpPr>
          <p:cNvPr id="6" name="Rectangle 5"/>
          <p:cNvSpPr/>
          <p:nvPr/>
        </p:nvSpPr>
        <p:spPr>
          <a:xfrm>
            <a:off x="567957" y="2503633"/>
            <a:ext cx="5190047" cy="257676"/>
          </a:xfrm>
          <a:prstGeom prst="rect">
            <a:avLst/>
          </a:prstGeom>
          <a:noFill/>
          <a:ln w="38100">
            <a:solidFill>
              <a:srgbClr val="05FF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16240712"/>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6FD42-729C-4A15-9CC1-DDF310BD4D33}"/>
              </a:ext>
            </a:extLst>
          </p:cNvPr>
          <p:cNvSpPr>
            <a:spLocks noGrp="1"/>
          </p:cNvSpPr>
          <p:nvPr>
            <p:ph type="title"/>
          </p:nvPr>
        </p:nvSpPr>
        <p:spPr/>
        <p:txBody>
          <a:bodyPr/>
          <a:lstStyle/>
          <a:p>
            <a:r>
              <a:rPr lang="en-US" dirty="0"/>
              <a:t>Upload Bids</a:t>
            </a:r>
          </a:p>
        </p:txBody>
      </p:sp>
      <p:sp>
        <p:nvSpPr>
          <p:cNvPr id="3" name="Content Placeholder 2">
            <a:extLst>
              <a:ext uri="{FF2B5EF4-FFF2-40B4-BE49-F238E27FC236}">
                <a16:creationId xmlns:a16="http://schemas.microsoft.com/office/drawing/2014/main" id="{7D096026-2863-421D-8FA1-39DCF1E9BC8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5D209BEC-2502-442D-869E-9FC58A4F68A8}"/>
              </a:ext>
            </a:extLst>
          </p:cNvPr>
          <p:cNvPicPr>
            <a:picLocks noChangeAspect="1"/>
          </p:cNvPicPr>
          <p:nvPr/>
        </p:nvPicPr>
        <p:blipFill>
          <a:blip r:embed="rId4"/>
          <a:stretch>
            <a:fillRect/>
          </a:stretch>
        </p:blipFill>
        <p:spPr>
          <a:xfrm>
            <a:off x="369888" y="2305507"/>
            <a:ext cx="8321530" cy="4230329"/>
          </a:xfrm>
          <a:prstGeom prst="rect">
            <a:avLst/>
          </a:prstGeom>
        </p:spPr>
      </p:pic>
      <p:sp>
        <p:nvSpPr>
          <p:cNvPr id="5" name="Rectangle 4">
            <a:extLst>
              <a:ext uri="{FF2B5EF4-FFF2-40B4-BE49-F238E27FC236}">
                <a16:creationId xmlns:a16="http://schemas.microsoft.com/office/drawing/2014/main" id="{AE97C706-FDB7-43A1-853B-E0F713E9E1AC}"/>
              </a:ext>
            </a:extLst>
          </p:cNvPr>
          <p:cNvSpPr/>
          <p:nvPr/>
        </p:nvSpPr>
        <p:spPr>
          <a:xfrm>
            <a:off x="7777912" y="3429000"/>
            <a:ext cx="656148" cy="189452"/>
          </a:xfrm>
          <a:prstGeom prst="rect">
            <a:avLst/>
          </a:prstGeom>
          <a:noFill/>
          <a:ln w="38100">
            <a:solidFill>
              <a:srgbClr val="05FF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190451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92B49-B6A4-4E74-92B4-873F03C9F968}"/>
              </a:ext>
            </a:extLst>
          </p:cNvPr>
          <p:cNvSpPr>
            <a:spLocks noGrp="1"/>
          </p:cNvSpPr>
          <p:nvPr>
            <p:ph type="title"/>
          </p:nvPr>
        </p:nvSpPr>
        <p:spPr/>
        <p:txBody>
          <a:bodyPr/>
          <a:lstStyle/>
          <a:p>
            <a:r>
              <a:rPr lang="en-US" dirty="0"/>
              <a:t>Choose File and Upload Bids</a:t>
            </a:r>
          </a:p>
        </p:txBody>
      </p:sp>
      <p:pic>
        <p:nvPicPr>
          <p:cNvPr id="5" name="Content Placeholder 4">
            <a:extLst>
              <a:ext uri="{FF2B5EF4-FFF2-40B4-BE49-F238E27FC236}">
                <a16:creationId xmlns:a16="http://schemas.microsoft.com/office/drawing/2014/main" id="{FA5485EB-D415-46F1-8967-0AC3C128A619}"/>
              </a:ext>
            </a:extLst>
          </p:cNvPr>
          <p:cNvPicPr>
            <a:picLocks noGrp="1" noChangeAspect="1"/>
          </p:cNvPicPr>
          <p:nvPr>
            <p:ph idx="1"/>
          </p:nvPr>
        </p:nvPicPr>
        <p:blipFill>
          <a:blip r:embed="rId4"/>
          <a:stretch>
            <a:fillRect/>
          </a:stretch>
        </p:blipFill>
        <p:spPr>
          <a:xfrm>
            <a:off x="369888" y="2243138"/>
            <a:ext cx="8321439" cy="4179887"/>
          </a:xfrm>
        </p:spPr>
      </p:pic>
    </p:spTree>
    <p:custDataLst>
      <p:tags r:id="rId1"/>
    </p:custDataLst>
    <p:extLst>
      <p:ext uri="{BB962C8B-B14F-4D97-AF65-F5344CB8AC3E}">
        <p14:creationId xmlns:p14="http://schemas.microsoft.com/office/powerpoint/2010/main" val="3521016878"/>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04AA9-7DD5-476C-AAC0-B540E5EA40D9}"/>
              </a:ext>
            </a:extLst>
          </p:cNvPr>
          <p:cNvSpPr>
            <a:spLocks noGrp="1"/>
          </p:cNvSpPr>
          <p:nvPr>
            <p:ph type="title"/>
          </p:nvPr>
        </p:nvSpPr>
        <p:spPr/>
        <p:txBody>
          <a:bodyPr/>
          <a:lstStyle/>
          <a:p>
            <a:r>
              <a:rPr lang="en-US" dirty="0"/>
              <a:t>Bids Uploaded</a:t>
            </a:r>
          </a:p>
        </p:txBody>
      </p:sp>
      <p:pic>
        <p:nvPicPr>
          <p:cNvPr id="5" name="Content Placeholder 4">
            <a:extLst>
              <a:ext uri="{FF2B5EF4-FFF2-40B4-BE49-F238E27FC236}">
                <a16:creationId xmlns:a16="http://schemas.microsoft.com/office/drawing/2014/main" id="{3A2330F3-6218-4A92-A6F1-9A8DF12AC1FA}"/>
              </a:ext>
            </a:extLst>
          </p:cNvPr>
          <p:cNvPicPr>
            <a:picLocks noGrp="1" noChangeAspect="1"/>
          </p:cNvPicPr>
          <p:nvPr>
            <p:ph idx="1"/>
          </p:nvPr>
        </p:nvPicPr>
        <p:blipFill>
          <a:blip r:embed="rId4"/>
          <a:stretch>
            <a:fillRect/>
          </a:stretch>
        </p:blipFill>
        <p:spPr>
          <a:xfrm>
            <a:off x="410528" y="2243139"/>
            <a:ext cx="8280799" cy="4129578"/>
          </a:xfrm>
        </p:spPr>
      </p:pic>
      <p:sp>
        <p:nvSpPr>
          <p:cNvPr id="6" name="Rectangle 5">
            <a:extLst>
              <a:ext uri="{FF2B5EF4-FFF2-40B4-BE49-F238E27FC236}">
                <a16:creationId xmlns:a16="http://schemas.microsoft.com/office/drawing/2014/main" id="{B2BCA07E-96B6-480E-86D5-7E9E8A3FD366}"/>
              </a:ext>
            </a:extLst>
          </p:cNvPr>
          <p:cNvSpPr/>
          <p:nvPr/>
        </p:nvSpPr>
        <p:spPr>
          <a:xfrm>
            <a:off x="1321280" y="3012540"/>
            <a:ext cx="1621095" cy="889503"/>
          </a:xfrm>
          <a:prstGeom prst="rect">
            <a:avLst/>
          </a:prstGeom>
          <a:noFill/>
          <a:ln w="38100">
            <a:solidFill>
              <a:srgbClr val="05FF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2AB8DD-0753-43F6-BDF7-79D9DF483B63}"/>
              </a:ext>
            </a:extLst>
          </p:cNvPr>
          <p:cNvSpPr/>
          <p:nvPr/>
        </p:nvSpPr>
        <p:spPr>
          <a:xfrm>
            <a:off x="1321281" y="4550121"/>
            <a:ext cx="5432603" cy="189452"/>
          </a:xfrm>
          <a:prstGeom prst="rect">
            <a:avLst/>
          </a:prstGeom>
          <a:noFill/>
          <a:ln w="38100">
            <a:solidFill>
              <a:srgbClr val="05FF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169607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A919B-494E-4E7A-8C38-3048BC28AA05}"/>
              </a:ext>
            </a:extLst>
          </p:cNvPr>
          <p:cNvSpPr>
            <a:spLocks noGrp="1"/>
          </p:cNvSpPr>
          <p:nvPr>
            <p:ph type="title"/>
          </p:nvPr>
        </p:nvSpPr>
        <p:spPr/>
        <p:txBody>
          <a:bodyPr/>
          <a:lstStyle/>
          <a:p>
            <a:r>
              <a:rPr lang="en-US" dirty="0"/>
              <a:t>Verify Bids on My Bids Summary</a:t>
            </a:r>
          </a:p>
        </p:txBody>
      </p:sp>
      <p:pic>
        <p:nvPicPr>
          <p:cNvPr id="5" name="Content Placeholder 4">
            <a:extLst>
              <a:ext uri="{FF2B5EF4-FFF2-40B4-BE49-F238E27FC236}">
                <a16:creationId xmlns:a16="http://schemas.microsoft.com/office/drawing/2014/main" id="{DE17C573-1410-433A-B107-4DEB4DD4E9BF}"/>
              </a:ext>
            </a:extLst>
          </p:cNvPr>
          <p:cNvPicPr>
            <a:picLocks noGrp="1" noChangeAspect="1"/>
          </p:cNvPicPr>
          <p:nvPr>
            <p:ph idx="1"/>
          </p:nvPr>
        </p:nvPicPr>
        <p:blipFill>
          <a:blip r:embed="rId4"/>
          <a:stretch>
            <a:fillRect/>
          </a:stretch>
        </p:blipFill>
        <p:spPr>
          <a:xfrm>
            <a:off x="369888" y="2243138"/>
            <a:ext cx="8252156" cy="4179887"/>
          </a:xfrm>
        </p:spPr>
      </p:pic>
    </p:spTree>
    <p:custDataLst>
      <p:tags r:id="rId1"/>
    </p:custDataLst>
    <p:extLst>
      <p:ext uri="{BB962C8B-B14F-4D97-AF65-F5344CB8AC3E}">
        <p14:creationId xmlns:p14="http://schemas.microsoft.com/office/powerpoint/2010/main" val="3333912717"/>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2A1F-D8B4-4159-8F06-EE3ACCE8AE67}"/>
              </a:ext>
            </a:extLst>
          </p:cNvPr>
          <p:cNvSpPr>
            <a:spLocks noGrp="1"/>
          </p:cNvSpPr>
          <p:nvPr>
            <p:ph type="title"/>
          </p:nvPr>
        </p:nvSpPr>
        <p:spPr/>
        <p:txBody>
          <a:bodyPr/>
          <a:lstStyle/>
          <a:p>
            <a:r>
              <a:rPr lang="en-US" dirty="0"/>
              <a:t>Verify Bids on the Map</a:t>
            </a:r>
          </a:p>
        </p:txBody>
      </p:sp>
      <p:pic>
        <p:nvPicPr>
          <p:cNvPr id="4" name="Content Placeholder 4">
            <a:extLst>
              <a:ext uri="{FF2B5EF4-FFF2-40B4-BE49-F238E27FC236}">
                <a16:creationId xmlns:a16="http://schemas.microsoft.com/office/drawing/2014/main" id="{0EA23D00-8AA2-46FE-A896-7B368E680AEA}"/>
              </a:ext>
            </a:extLst>
          </p:cNvPr>
          <p:cNvPicPr>
            <a:picLocks noGrp="1" noChangeAspect="1"/>
          </p:cNvPicPr>
          <p:nvPr>
            <p:ph idx="1"/>
          </p:nvPr>
        </p:nvPicPr>
        <p:blipFill>
          <a:blip r:embed="rId4"/>
          <a:stretch>
            <a:fillRect/>
          </a:stretch>
        </p:blipFill>
        <p:spPr>
          <a:xfrm>
            <a:off x="369888" y="2243138"/>
            <a:ext cx="8330492" cy="4179887"/>
          </a:xfrm>
        </p:spPr>
      </p:pic>
      <p:sp>
        <p:nvSpPr>
          <p:cNvPr id="6" name="Rectangle 5">
            <a:extLst>
              <a:ext uri="{FF2B5EF4-FFF2-40B4-BE49-F238E27FC236}">
                <a16:creationId xmlns:a16="http://schemas.microsoft.com/office/drawing/2014/main" id="{4C718CB8-06EA-4130-BF16-39E43BD306D8}"/>
              </a:ext>
            </a:extLst>
          </p:cNvPr>
          <p:cNvSpPr/>
          <p:nvPr/>
        </p:nvSpPr>
        <p:spPr>
          <a:xfrm>
            <a:off x="1340898" y="3990315"/>
            <a:ext cx="397367" cy="189452"/>
          </a:xfrm>
          <a:prstGeom prst="rect">
            <a:avLst/>
          </a:prstGeom>
          <a:noFill/>
          <a:ln w="38100">
            <a:solidFill>
              <a:srgbClr val="05FF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46807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8BBFC-865C-4DC2-8E98-D71BC07C70C2}"/>
              </a:ext>
            </a:extLst>
          </p:cNvPr>
          <p:cNvSpPr>
            <a:spLocks noGrp="1"/>
          </p:cNvSpPr>
          <p:nvPr>
            <p:ph type="title"/>
          </p:nvPr>
        </p:nvSpPr>
        <p:spPr/>
        <p:txBody>
          <a:bodyPr/>
          <a:lstStyle/>
          <a:p>
            <a:r>
              <a:rPr lang="en-US" dirty="0"/>
              <a:t>My Bids Map</a:t>
            </a:r>
          </a:p>
        </p:txBody>
      </p:sp>
      <p:pic>
        <p:nvPicPr>
          <p:cNvPr id="5" name="Content Placeholder 4">
            <a:extLst>
              <a:ext uri="{FF2B5EF4-FFF2-40B4-BE49-F238E27FC236}">
                <a16:creationId xmlns:a16="http://schemas.microsoft.com/office/drawing/2014/main" id="{BC5CC3B3-60B2-447F-8146-6A782BA3F664}"/>
              </a:ext>
            </a:extLst>
          </p:cNvPr>
          <p:cNvPicPr>
            <a:picLocks noGrp="1" noChangeAspect="1"/>
          </p:cNvPicPr>
          <p:nvPr>
            <p:ph idx="1"/>
          </p:nvPr>
        </p:nvPicPr>
        <p:blipFill>
          <a:blip r:embed="rId4"/>
          <a:stretch>
            <a:fillRect/>
          </a:stretch>
        </p:blipFill>
        <p:spPr>
          <a:xfrm>
            <a:off x="369888" y="2243138"/>
            <a:ext cx="8277730" cy="4179887"/>
          </a:xfrm>
        </p:spPr>
      </p:pic>
    </p:spTree>
    <p:custDataLst>
      <p:tags r:id="rId1"/>
    </p:custDataLst>
    <p:extLst>
      <p:ext uri="{BB962C8B-B14F-4D97-AF65-F5344CB8AC3E}">
        <p14:creationId xmlns:p14="http://schemas.microsoft.com/office/powerpoint/2010/main" val="98944156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ubtitle 2"/>
          <p:cNvSpPr>
            <a:spLocks noGrp="1"/>
          </p:cNvSpPr>
          <p:nvPr>
            <p:ph type="subTitle" idx="1"/>
          </p:nvPr>
        </p:nvSpPr>
        <p:spPr>
          <a:xfrm>
            <a:off x="3675268" y="1924050"/>
            <a:ext cx="5424488" cy="1809749"/>
          </a:xfrm>
        </p:spPr>
        <p:txBody>
          <a:bodyPr/>
          <a:lstStyle/>
          <a:p>
            <a:r>
              <a:rPr lang="en-US" sz="2800" b="0" dirty="0">
                <a:solidFill>
                  <a:schemeClr val="bg1"/>
                </a:solidFill>
                <a:latin typeface="Trade Gothic LT Std Ext" charset="0"/>
                <a:ea typeface="ＭＳ Ｐゴシック" pitchFamily="34" charset="-128"/>
              </a:rPr>
              <a:t>Please email questions to </a:t>
            </a:r>
            <a:r>
              <a:rPr lang="en-US" sz="2800" dirty="0">
                <a:solidFill>
                  <a:schemeClr val="bg2">
                    <a:lumMod val="90000"/>
                  </a:schemeClr>
                </a:solidFill>
                <a:latin typeface="Trade Gothic LT Std Ext" charset="0"/>
                <a:ea typeface="ＭＳ Ｐゴシック" pitchFamily="34" charset="-128"/>
              </a:rPr>
              <a:t>auction903@fcc.gov</a:t>
            </a:r>
          </a:p>
          <a:p>
            <a:pPr eaLnBrk="1" hangingPunct="1"/>
            <a:endParaRPr lang="en-US" sz="2800" dirty="0">
              <a:solidFill>
                <a:schemeClr val="bg1"/>
              </a:solidFill>
              <a:latin typeface="Trade Gothic LT Std Ext" charset="0"/>
              <a:ea typeface="ＭＳ Ｐゴシック" pitchFamily="34" charset="-128"/>
            </a:endParaRPr>
          </a:p>
        </p:txBody>
      </p:sp>
      <p:sp>
        <p:nvSpPr>
          <p:cNvPr id="4" name="Subtitle 2"/>
          <p:cNvSpPr txBox="1">
            <a:spLocks/>
          </p:cNvSpPr>
          <p:nvPr/>
        </p:nvSpPr>
        <p:spPr bwMode="auto">
          <a:xfrm>
            <a:off x="3675268" y="3850746"/>
            <a:ext cx="5424488" cy="2854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spcBef>
                <a:spcPct val="20000"/>
              </a:spcBef>
              <a:spcAft>
                <a:spcPct val="0"/>
              </a:spcAft>
              <a:buSzPct val="150000"/>
              <a:buFont typeface="Arial" pitchFamily="34" charset="0"/>
              <a:buNone/>
              <a:defRPr sz="2500" b="1" i="0" kern="1200">
                <a:solidFill>
                  <a:srgbClr val="599FCC"/>
                </a:solidFill>
                <a:latin typeface="+mj-lt"/>
                <a:ea typeface="ＭＳ Ｐゴシック" charset="0"/>
                <a:cs typeface="Trade Gothic LT Std Ext"/>
              </a:defRPr>
            </a:lvl1pPr>
            <a:lvl2pPr marL="457200" indent="0" algn="ctr" defTabSz="457200" rtl="0" eaLnBrk="1" fontAlgn="base" hangingPunct="1">
              <a:spcBef>
                <a:spcPct val="20000"/>
              </a:spcBef>
              <a:spcAft>
                <a:spcPct val="0"/>
              </a:spcAft>
              <a:buSzPct val="125000"/>
              <a:buFont typeface="Wingdings" pitchFamily="2" charset="2"/>
              <a:buNone/>
              <a:defRPr sz="2200" kern="1200">
                <a:solidFill>
                  <a:schemeClr val="tx1">
                    <a:tint val="75000"/>
                  </a:schemeClr>
                </a:solidFill>
                <a:latin typeface="Calibri" panose="020F0502020204030204" pitchFamily="34" charset="0"/>
                <a:ea typeface="ＭＳ Ｐゴシック" charset="0"/>
                <a:cs typeface="+mn-cs"/>
              </a:defRPr>
            </a:lvl2pPr>
            <a:lvl3pPr marL="914400" indent="0" algn="ctr" defTabSz="457200" rtl="0" eaLnBrk="1" fontAlgn="base" hangingPunct="1">
              <a:spcBef>
                <a:spcPct val="20000"/>
              </a:spcBef>
              <a:spcAft>
                <a:spcPct val="0"/>
              </a:spcAft>
              <a:buFont typeface="Courier New" pitchFamily="49" charset="0"/>
              <a:buNone/>
              <a:defRPr sz="2000" kern="1200">
                <a:solidFill>
                  <a:schemeClr val="tx1">
                    <a:tint val="75000"/>
                  </a:schemeClr>
                </a:solidFill>
                <a:latin typeface="Calibri" panose="020F0502020204030204" pitchFamily="34" charset="0"/>
                <a:ea typeface="ＭＳ Ｐゴシック" charset="0"/>
                <a:cs typeface="+mn-cs"/>
              </a:defRPr>
            </a:lvl3pPr>
            <a:lvl4pPr marL="1371600" indent="0" algn="ctr" defTabSz="457200" rtl="0" eaLnBrk="1" fontAlgn="base" hangingPunct="1">
              <a:spcBef>
                <a:spcPct val="20000"/>
              </a:spcBef>
              <a:spcAft>
                <a:spcPct val="0"/>
              </a:spcAft>
              <a:buFont typeface="Arial" pitchFamily="34" charset="0"/>
              <a:buNone/>
              <a:defRPr kern="1200">
                <a:solidFill>
                  <a:schemeClr val="tx1">
                    <a:tint val="75000"/>
                  </a:schemeClr>
                </a:solidFill>
                <a:latin typeface="Calibri" panose="020F0502020204030204" pitchFamily="34" charset="0"/>
                <a:ea typeface="ＭＳ Ｐゴシック" charset="0"/>
                <a:cs typeface="+mn-cs"/>
              </a:defRPr>
            </a:lvl4pPr>
            <a:lvl5pPr marL="1828800" indent="0" algn="ctr" defTabSz="457200" rtl="0" eaLnBrk="1" fontAlgn="base" hangingPunct="1">
              <a:spcBef>
                <a:spcPct val="20000"/>
              </a:spcBef>
              <a:spcAft>
                <a:spcPct val="0"/>
              </a:spcAft>
              <a:buFont typeface="Arial" pitchFamily="34" charset="0"/>
              <a:buNone/>
              <a:defRPr kern="1200">
                <a:solidFill>
                  <a:schemeClr val="tx1">
                    <a:tint val="75000"/>
                  </a:schemeClr>
                </a:solidFill>
                <a:latin typeface="Calibri" panose="020F0502020204030204" pitchFamily="34" charset="0"/>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800" b="0" dirty="0">
                <a:solidFill>
                  <a:schemeClr val="bg1"/>
                </a:solidFill>
                <a:latin typeface="Trade Gothic LT Std Ext" charset="0"/>
                <a:ea typeface="ＭＳ Ｐゴシック" pitchFamily="34" charset="-128"/>
              </a:rPr>
              <a:t>The slides for today’s presentation may be downloaded from the Education tab of the Auction 903 website:</a:t>
            </a:r>
          </a:p>
          <a:p>
            <a:r>
              <a:rPr lang="en-US" sz="2800" dirty="0">
                <a:solidFill>
                  <a:schemeClr val="bg1"/>
                </a:solidFill>
                <a:latin typeface="Trade Gothic LT Std Ext" charset="0"/>
                <a:ea typeface="ＭＳ Ｐゴシック" pitchFamily="34" charset="-128"/>
                <a:hlinkClick r:id="rId3"/>
              </a:rPr>
              <a:t>www.fcc.gov/auction/903 </a:t>
            </a:r>
            <a:endParaRPr lang="en-US" sz="2800" dirty="0">
              <a:solidFill>
                <a:schemeClr val="bg1"/>
              </a:solidFill>
              <a:latin typeface="Trade Gothic LT Std Ext" charset="0"/>
              <a:ea typeface="ＭＳ Ｐゴシック" pitchFamily="34" charset="-128"/>
            </a:endParaRPr>
          </a:p>
        </p:txBody>
      </p:sp>
    </p:spTree>
    <p:custDataLst>
      <p:tags r:id="rId1"/>
    </p:custDataLst>
    <p:extLst>
      <p:ext uri="{BB962C8B-B14F-4D97-AF65-F5344CB8AC3E}">
        <p14:creationId xmlns:p14="http://schemas.microsoft.com/office/powerpoint/2010/main" val="2326246236"/>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A429E-1995-4B9D-B703-66354ED9D9C1}"/>
              </a:ext>
            </a:extLst>
          </p:cNvPr>
          <p:cNvSpPr>
            <a:spLocks noGrp="1"/>
          </p:cNvSpPr>
          <p:nvPr>
            <p:ph type="title"/>
          </p:nvPr>
        </p:nvSpPr>
        <p:spPr/>
        <p:txBody>
          <a:bodyPr/>
          <a:lstStyle/>
          <a:p>
            <a:r>
              <a:rPr lang="en-US" dirty="0"/>
              <a:t>Additional Details Box</a:t>
            </a:r>
          </a:p>
        </p:txBody>
      </p:sp>
      <p:pic>
        <p:nvPicPr>
          <p:cNvPr id="5" name="Content Placeholder 4">
            <a:extLst>
              <a:ext uri="{FF2B5EF4-FFF2-40B4-BE49-F238E27FC236}">
                <a16:creationId xmlns:a16="http://schemas.microsoft.com/office/drawing/2014/main" id="{F9264D88-5340-4A45-BF64-FAF65AFBFBA1}"/>
              </a:ext>
            </a:extLst>
          </p:cNvPr>
          <p:cNvPicPr>
            <a:picLocks noGrp="1" noChangeAspect="1"/>
          </p:cNvPicPr>
          <p:nvPr>
            <p:ph idx="1"/>
          </p:nvPr>
        </p:nvPicPr>
        <p:blipFill>
          <a:blip r:embed="rId4"/>
          <a:stretch>
            <a:fillRect/>
          </a:stretch>
        </p:blipFill>
        <p:spPr>
          <a:xfrm>
            <a:off x="369888" y="2243138"/>
            <a:ext cx="8312385" cy="4179887"/>
          </a:xfrm>
        </p:spPr>
      </p:pic>
    </p:spTree>
    <p:custDataLst>
      <p:tags r:id="rId1"/>
    </p:custDataLst>
    <p:extLst>
      <p:ext uri="{BB962C8B-B14F-4D97-AF65-F5344CB8AC3E}">
        <p14:creationId xmlns:p14="http://schemas.microsoft.com/office/powerpoint/2010/main" val="3474718012"/>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19FDC-23C0-4200-BF3F-A9E1C8B1F36C}"/>
              </a:ext>
            </a:extLst>
          </p:cNvPr>
          <p:cNvSpPr>
            <a:spLocks noGrp="1"/>
          </p:cNvSpPr>
          <p:nvPr>
            <p:ph type="title"/>
          </p:nvPr>
        </p:nvSpPr>
        <p:spPr/>
        <p:txBody>
          <a:bodyPr/>
          <a:lstStyle/>
          <a:p>
            <a:r>
              <a:rPr lang="en-US" dirty="0"/>
              <a:t>Download My Bids for AL</a:t>
            </a:r>
          </a:p>
        </p:txBody>
      </p:sp>
      <p:pic>
        <p:nvPicPr>
          <p:cNvPr id="5" name="Content Placeholder 4">
            <a:extLst>
              <a:ext uri="{FF2B5EF4-FFF2-40B4-BE49-F238E27FC236}">
                <a16:creationId xmlns:a16="http://schemas.microsoft.com/office/drawing/2014/main" id="{4D32661B-62F4-46CC-AB96-899C8AAA1553}"/>
              </a:ext>
            </a:extLst>
          </p:cNvPr>
          <p:cNvPicPr>
            <a:picLocks noGrp="1" noChangeAspect="1"/>
          </p:cNvPicPr>
          <p:nvPr>
            <p:ph idx="1"/>
          </p:nvPr>
        </p:nvPicPr>
        <p:blipFill>
          <a:blip r:embed="rId4"/>
          <a:stretch>
            <a:fillRect/>
          </a:stretch>
        </p:blipFill>
        <p:spPr>
          <a:xfrm>
            <a:off x="369888" y="2243138"/>
            <a:ext cx="8260663" cy="4179887"/>
          </a:xfrm>
        </p:spPr>
      </p:pic>
      <p:sp>
        <p:nvSpPr>
          <p:cNvPr id="6" name="Rectangle 5">
            <a:extLst>
              <a:ext uri="{FF2B5EF4-FFF2-40B4-BE49-F238E27FC236}">
                <a16:creationId xmlns:a16="http://schemas.microsoft.com/office/drawing/2014/main" id="{0A4FCE26-6FAB-44D6-A6D4-3080E13BC82C}"/>
              </a:ext>
            </a:extLst>
          </p:cNvPr>
          <p:cNvSpPr/>
          <p:nvPr/>
        </p:nvSpPr>
        <p:spPr>
          <a:xfrm>
            <a:off x="1326278" y="3429000"/>
            <a:ext cx="2829260" cy="246707"/>
          </a:xfrm>
          <a:prstGeom prst="rect">
            <a:avLst/>
          </a:prstGeom>
          <a:noFill/>
          <a:ln w="38100">
            <a:solidFill>
              <a:srgbClr val="05FF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BD9E0B-FB6B-4CE9-8441-819F8E9EC8F2}"/>
              </a:ext>
            </a:extLst>
          </p:cNvPr>
          <p:cNvSpPr/>
          <p:nvPr/>
        </p:nvSpPr>
        <p:spPr>
          <a:xfrm>
            <a:off x="1241779" y="3024612"/>
            <a:ext cx="1582902" cy="246707"/>
          </a:xfrm>
          <a:prstGeom prst="rect">
            <a:avLst/>
          </a:prstGeom>
          <a:noFill/>
          <a:ln w="38100">
            <a:solidFill>
              <a:srgbClr val="05FF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527058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B6C93-99BD-4E1C-B2DF-8B1B313ABA19}"/>
              </a:ext>
            </a:extLst>
          </p:cNvPr>
          <p:cNvSpPr>
            <a:spLocks noGrp="1"/>
          </p:cNvSpPr>
          <p:nvPr>
            <p:ph type="title"/>
          </p:nvPr>
        </p:nvSpPr>
        <p:spPr/>
        <p:txBody>
          <a:bodyPr/>
          <a:lstStyle/>
          <a:p>
            <a:r>
              <a:rPr lang="en-US" dirty="0"/>
              <a:t>Upload Bids</a:t>
            </a:r>
          </a:p>
        </p:txBody>
      </p:sp>
      <p:pic>
        <p:nvPicPr>
          <p:cNvPr id="5" name="Content Placeholder 4">
            <a:extLst>
              <a:ext uri="{FF2B5EF4-FFF2-40B4-BE49-F238E27FC236}">
                <a16:creationId xmlns:a16="http://schemas.microsoft.com/office/drawing/2014/main" id="{6F7D1A02-EA57-4A23-839B-CDF64FFEE1E3}"/>
              </a:ext>
            </a:extLst>
          </p:cNvPr>
          <p:cNvPicPr>
            <a:picLocks noGrp="1" noChangeAspect="1"/>
          </p:cNvPicPr>
          <p:nvPr>
            <p:ph idx="1"/>
          </p:nvPr>
        </p:nvPicPr>
        <p:blipFill>
          <a:blip r:embed="rId4"/>
          <a:stretch>
            <a:fillRect/>
          </a:stretch>
        </p:blipFill>
        <p:spPr>
          <a:xfrm>
            <a:off x="369888" y="2243138"/>
            <a:ext cx="8339546" cy="4179887"/>
          </a:xfrm>
        </p:spPr>
      </p:pic>
      <p:sp>
        <p:nvSpPr>
          <p:cNvPr id="6" name="Rectangle 5">
            <a:extLst>
              <a:ext uri="{FF2B5EF4-FFF2-40B4-BE49-F238E27FC236}">
                <a16:creationId xmlns:a16="http://schemas.microsoft.com/office/drawing/2014/main" id="{D3CCC969-1C17-4293-9932-645B41CC6E7C}"/>
              </a:ext>
            </a:extLst>
          </p:cNvPr>
          <p:cNvSpPr/>
          <p:nvPr/>
        </p:nvSpPr>
        <p:spPr>
          <a:xfrm>
            <a:off x="6774287" y="3315930"/>
            <a:ext cx="611747" cy="137615"/>
          </a:xfrm>
          <a:prstGeom prst="rect">
            <a:avLst/>
          </a:prstGeom>
          <a:noFill/>
          <a:ln w="38100">
            <a:solidFill>
              <a:srgbClr val="05FF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541600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FF10F-D5C9-4413-A4AE-3B0FD30ABA22}"/>
              </a:ext>
            </a:extLst>
          </p:cNvPr>
          <p:cNvSpPr>
            <a:spLocks noGrp="1"/>
          </p:cNvSpPr>
          <p:nvPr>
            <p:ph type="title"/>
          </p:nvPr>
        </p:nvSpPr>
        <p:spPr/>
        <p:txBody>
          <a:bodyPr/>
          <a:lstStyle/>
          <a:p>
            <a:r>
              <a:rPr lang="en-US" dirty="0"/>
              <a:t>Bid template</a:t>
            </a:r>
          </a:p>
        </p:txBody>
      </p:sp>
      <p:pic>
        <p:nvPicPr>
          <p:cNvPr id="5" name="Content Placeholder 4">
            <a:extLst>
              <a:ext uri="{FF2B5EF4-FFF2-40B4-BE49-F238E27FC236}">
                <a16:creationId xmlns:a16="http://schemas.microsoft.com/office/drawing/2014/main" id="{70CEB42C-C2C7-41F6-95F5-639FF26E8F57}"/>
              </a:ext>
            </a:extLst>
          </p:cNvPr>
          <p:cNvPicPr>
            <a:picLocks noGrp="1" noChangeAspect="1"/>
          </p:cNvPicPr>
          <p:nvPr>
            <p:ph idx="1"/>
          </p:nvPr>
        </p:nvPicPr>
        <p:blipFill>
          <a:blip r:embed="rId4"/>
          <a:stretch>
            <a:fillRect/>
          </a:stretch>
        </p:blipFill>
        <p:spPr>
          <a:xfrm>
            <a:off x="369888" y="2297694"/>
            <a:ext cx="8330492" cy="1734981"/>
          </a:xfrm>
        </p:spPr>
      </p:pic>
      <p:sp>
        <p:nvSpPr>
          <p:cNvPr id="6" name="Rectangle 5">
            <a:extLst>
              <a:ext uri="{FF2B5EF4-FFF2-40B4-BE49-F238E27FC236}">
                <a16:creationId xmlns:a16="http://schemas.microsoft.com/office/drawing/2014/main" id="{AE4FF7F4-BC66-44E3-9AC4-CF93DE69AB0A}"/>
              </a:ext>
            </a:extLst>
          </p:cNvPr>
          <p:cNvSpPr/>
          <p:nvPr/>
        </p:nvSpPr>
        <p:spPr>
          <a:xfrm>
            <a:off x="2446986" y="2356455"/>
            <a:ext cx="2260242" cy="599248"/>
          </a:xfrm>
          <a:prstGeom prst="rect">
            <a:avLst/>
          </a:prstGeom>
          <a:noFill/>
          <a:ln w="38100">
            <a:solidFill>
              <a:srgbClr val="05FF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66463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CFE33-8FB4-42E9-AAA0-23428002B248}"/>
              </a:ext>
            </a:extLst>
          </p:cNvPr>
          <p:cNvSpPr>
            <a:spLocks noGrp="1"/>
          </p:cNvSpPr>
          <p:nvPr>
            <p:ph type="title"/>
          </p:nvPr>
        </p:nvSpPr>
        <p:spPr/>
        <p:txBody>
          <a:bodyPr/>
          <a:lstStyle/>
          <a:p>
            <a:r>
              <a:rPr lang="en-US" dirty="0"/>
              <a:t>Edit Bid Template</a:t>
            </a:r>
          </a:p>
        </p:txBody>
      </p:sp>
      <p:pic>
        <p:nvPicPr>
          <p:cNvPr id="5" name="Content Placeholder 4">
            <a:extLst>
              <a:ext uri="{FF2B5EF4-FFF2-40B4-BE49-F238E27FC236}">
                <a16:creationId xmlns:a16="http://schemas.microsoft.com/office/drawing/2014/main" id="{0A2C9D7D-E9AB-485A-A81F-FDC032868B11}"/>
              </a:ext>
            </a:extLst>
          </p:cNvPr>
          <p:cNvPicPr>
            <a:picLocks noGrp="1" noChangeAspect="1"/>
          </p:cNvPicPr>
          <p:nvPr>
            <p:ph idx="1"/>
          </p:nvPr>
        </p:nvPicPr>
        <p:blipFill>
          <a:blip r:embed="rId4"/>
          <a:stretch>
            <a:fillRect/>
          </a:stretch>
        </p:blipFill>
        <p:spPr>
          <a:xfrm>
            <a:off x="369888" y="2427243"/>
            <a:ext cx="8310473" cy="1757445"/>
          </a:xfrm>
        </p:spPr>
      </p:pic>
      <p:sp>
        <p:nvSpPr>
          <p:cNvPr id="6" name="Rectangle 5">
            <a:extLst>
              <a:ext uri="{FF2B5EF4-FFF2-40B4-BE49-F238E27FC236}">
                <a16:creationId xmlns:a16="http://schemas.microsoft.com/office/drawing/2014/main" id="{076B4201-FED4-4F65-8350-0B41763C0418}"/>
              </a:ext>
            </a:extLst>
          </p:cNvPr>
          <p:cNvSpPr/>
          <p:nvPr/>
        </p:nvSpPr>
        <p:spPr>
          <a:xfrm>
            <a:off x="4063285" y="3441454"/>
            <a:ext cx="373487" cy="168416"/>
          </a:xfrm>
          <a:prstGeom prst="rect">
            <a:avLst/>
          </a:prstGeom>
          <a:noFill/>
          <a:ln w="38100">
            <a:solidFill>
              <a:srgbClr val="05FF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27B3390-F280-4291-8060-F768E0C5B235}"/>
              </a:ext>
            </a:extLst>
          </p:cNvPr>
          <p:cNvSpPr/>
          <p:nvPr/>
        </p:nvSpPr>
        <p:spPr>
          <a:xfrm>
            <a:off x="2633731" y="3303431"/>
            <a:ext cx="425003" cy="173865"/>
          </a:xfrm>
          <a:prstGeom prst="rect">
            <a:avLst/>
          </a:prstGeom>
          <a:noFill/>
          <a:ln w="38100">
            <a:solidFill>
              <a:srgbClr val="05FF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710431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FC9F5-7A1D-4E2D-B0C5-51241DC30763}"/>
              </a:ext>
            </a:extLst>
          </p:cNvPr>
          <p:cNvSpPr>
            <a:spLocks noGrp="1"/>
          </p:cNvSpPr>
          <p:nvPr>
            <p:ph type="title"/>
          </p:nvPr>
        </p:nvSpPr>
        <p:spPr/>
        <p:txBody>
          <a:bodyPr/>
          <a:lstStyle/>
          <a:p>
            <a:r>
              <a:rPr lang="en-US" dirty="0"/>
              <a:t>Upload Bids Failed</a:t>
            </a:r>
          </a:p>
        </p:txBody>
      </p:sp>
      <p:pic>
        <p:nvPicPr>
          <p:cNvPr id="5" name="Content Placeholder 4">
            <a:extLst>
              <a:ext uri="{FF2B5EF4-FFF2-40B4-BE49-F238E27FC236}">
                <a16:creationId xmlns:a16="http://schemas.microsoft.com/office/drawing/2014/main" id="{BAF5F769-DBB5-4627-BF7D-2047B5F14054}"/>
              </a:ext>
            </a:extLst>
          </p:cNvPr>
          <p:cNvPicPr>
            <a:picLocks noGrp="1" noChangeAspect="1"/>
          </p:cNvPicPr>
          <p:nvPr>
            <p:ph idx="1"/>
          </p:nvPr>
        </p:nvPicPr>
        <p:blipFill>
          <a:blip r:embed="rId4"/>
          <a:stretch>
            <a:fillRect/>
          </a:stretch>
        </p:blipFill>
        <p:spPr>
          <a:xfrm>
            <a:off x="369888" y="2243138"/>
            <a:ext cx="8312385" cy="4179887"/>
          </a:xfrm>
        </p:spPr>
      </p:pic>
      <p:sp>
        <p:nvSpPr>
          <p:cNvPr id="6" name="Rectangle 5">
            <a:extLst>
              <a:ext uri="{FF2B5EF4-FFF2-40B4-BE49-F238E27FC236}">
                <a16:creationId xmlns:a16="http://schemas.microsoft.com/office/drawing/2014/main" id="{974A2DF3-0DD5-49CC-9D45-A61D70112A22}"/>
              </a:ext>
            </a:extLst>
          </p:cNvPr>
          <p:cNvSpPr/>
          <p:nvPr/>
        </p:nvSpPr>
        <p:spPr>
          <a:xfrm>
            <a:off x="1317224" y="3223036"/>
            <a:ext cx="3408685" cy="169752"/>
          </a:xfrm>
          <a:prstGeom prst="rect">
            <a:avLst/>
          </a:prstGeom>
          <a:noFill/>
          <a:ln w="38100">
            <a:solidFill>
              <a:srgbClr val="05FF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C55B37D-12F2-4128-BEE6-C48695361FCD}"/>
              </a:ext>
            </a:extLst>
          </p:cNvPr>
          <p:cNvSpPr/>
          <p:nvPr/>
        </p:nvSpPr>
        <p:spPr>
          <a:xfrm>
            <a:off x="5975287" y="4977177"/>
            <a:ext cx="688063" cy="242694"/>
          </a:xfrm>
          <a:prstGeom prst="rect">
            <a:avLst/>
          </a:prstGeom>
          <a:noFill/>
          <a:ln w="38100">
            <a:solidFill>
              <a:srgbClr val="05FF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527259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2D584-CF59-4878-A68C-136F4511F1FB}"/>
              </a:ext>
            </a:extLst>
          </p:cNvPr>
          <p:cNvSpPr>
            <a:spLocks noGrp="1"/>
          </p:cNvSpPr>
          <p:nvPr>
            <p:ph type="title"/>
          </p:nvPr>
        </p:nvSpPr>
        <p:spPr/>
        <p:txBody>
          <a:bodyPr/>
          <a:lstStyle/>
          <a:p>
            <a:r>
              <a:rPr lang="en-US" dirty="0"/>
              <a:t>Upload Errors File</a:t>
            </a:r>
          </a:p>
        </p:txBody>
      </p:sp>
      <p:pic>
        <p:nvPicPr>
          <p:cNvPr id="5" name="Content Placeholder 4">
            <a:extLst>
              <a:ext uri="{FF2B5EF4-FFF2-40B4-BE49-F238E27FC236}">
                <a16:creationId xmlns:a16="http://schemas.microsoft.com/office/drawing/2014/main" id="{AF604D20-8477-48F4-BB8E-36F7DE3E0CA2}"/>
              </a:ext>
            </a:extLst>
          </p:cNvPr>
          <p:cNvPicPr>
            <a:picLocks noGrp="1" noChangeAspect="1"/>
          </p:cNvPicPr>
          <p:nvPr>
            <p:ph idx="1"/>
          </p:nvPr>
        </p:nvPicPr>
        <p:blipFill>
          <a:blip r:embed="rId4"/>
          <a:stretch>
            <a:fillRect/>
          </a:stretch>
        </p:blipFill>
        <p:spPr>
          <a:xfrm>
            <a:off x="340519" y="2441942"/>
            <a:ext cx="8368915" cy="660465"/>
          </a:xfrm>
        </p:spPr>
      </p:pic>
      <p:pic>
        <p:nvPicPr>
          <p:cNvPr id="9" name="Picture 8">
            <a:extLst>
              <a:ext uri="{FF2B5EF4-FFF2-40B4-BE49-F238E27FC236}">
                <a16:creationId xmlns:a16="http://schemas.microsoft.com/office/drawing/2014/main" id="{95CCBA68-9A9A-4369-B589-75C2209AC8E4}"/>
              </a:ext>
            </a:extLst>
          </p:cNvPr>
          <p:cNvPicPr>
            <a:picLocks noChangeAspect="1"/>
          </p:cNvPicPr>
          <p:nvPr/>
        </p:nvPicPr>
        <p:blipFill>
          <a:blip r:embed="rId5"/>
          <a:stretch>
            <a:fillRect/>
          </a:stretch>
        </p:blipFill>
        <p:spPr>
          <a:xfrm>
            <a:off x="258024" y="4197353"/>
            <a:ext cx="8627952" cy="772888"/>
          </a:xfrm>
          <a:prstGeom prst="rect">
            <a:avLst/>
          </a:prstGeom>
        </p:spPr>
      </p:pic>
      <p:sp>
        <p:nvSpPr>
          <p:cNvPr id="10" name="Rectangle 9">
            <a:extLst>
              <a:ext uri="{FF2B5EF4-FFF2-40B4-BE49-F238E27FC236}">
                <a16:creationId xmlns:a16="http://schemas.microsoft.com/office/drawing/2014/main" id="{A7A3F9E8-1487-4B62-BC70-ADDD6E231107}"/>
              </a:ext>
            </a:extLst>
          </p:cNvPr>
          <p:cNvSpPr/>
          <p:nvPr/>
        </p:nvSpPr>
        <p:spPr>
          <a:xfrm>
            <a:off x="1643148" y="2503442"/>
            <a:ext cx="3309097" cy="294078"/>
          </a:xfrm>
          <a:prstGeom prst="rect">
            <a:avLst/>
          </a:prstGeom>
          <a:noFill/>
          <a:ln w="38100">
            <a:solidFill>
              <a:srgbClr val="05FF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237C58AD-F566-47BF-8B1F-7CBE5411E499}"/>
              </a:ext>
            </a:extLst>
          </p:cNvPr>
          <p:cNvCxnSpPr>
            <a:cxnSpLocks/>
            <a:stCxn id="10" idx="2"/>
            <a:endCxn id="13" idx="0"/>
          </p:cNvCxnSpPr>
          <p:nvPr/>
        </p:nvCxnSpPr>
        <p:spPr>
          <a:xfrm>
            <a:off x="3297697" y="2797520"/>
            <a:ext cx="1335414" cy="1345160"/>
          </a:xfrm>
          <a:prstGeom prst="straightConnector1">
            <a:avLst/>
          </a:prstGeom>
          <a:ln>
            <a:solidFill>
              <a:srgbClr val="05FF76"/>
            </a:solidFill>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FAD004ED-B860-49AF-971D-089FF384DA55}"/>
              </a:ext>
            </a:extLst>
          </p:cNvPr>
          <p:cNvSpPr/>
          <p:nvPr/>
        </p:nvSpPr>
        <p:spPr>
          <a:xfrm>
            <a:off x="258024" y="4142680"/>
            <a:ext cx="8750174" cy="909154"/>
          </a:xfrm>
          <a:prstGeom prst="rect">
            <a:avLst/>
          </a:prstGeom>
          <a:noFill/>
          <a:ln w="38100">
            <a:solidFill>
              <a:srgbClr val="05FF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957716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D8E7D-5D9F-42EB-8DCC-4A58CCCD5309}"/>
              </a:ext>
            </a:extLst>
          </p:cNvPr>
          <p:cNvSpPr>
            <a:spLocks noGrp="1"/>
          </p:cNvSpPr>
          <p:nvPr>
            <p:ph type="title"/>
          </p:nvPr>
        </p:nvSpPr>
        <p:spPr/>
        <p:txBody>
          <a:bodyPr/>
          <a:lstStyle/>
          <a:p>
            <a:r>
              <a:rPr lang="en-US" dirty="0"/>
              <a:t>My Results</a:t>
            </a:r>
          </a:p>
        </p:txBody>
      </p:sp>
      <p:pic>
        <p:nvPicPr>
          <p:cNvPr id="5" name="Content Placeholder 4">
            <a:extLst>
              <a:ext uri="{FF2B5EF4-FFF2-40B4-BE49-F238E27FC236}">
                <a16:creationId xmlns:a16="http://schemas.microsoft.com/office/drawing/2014/main" id="{676DD067-387F-44D8-8DF2-809F9EAEAABB}"/>
              </a:ext>
            </a:extLst>
          </p:cNvPr>
          <p:cNvPicPr>
            <a:picLocks noGrp="1" noChangeAspect="1"/>
          </p:cNvPicPr>
          <p:nvPr>
            <p:ph idx="1"/>
          </p:nvPr>
        </p:nvPicPr>
        <p:blipFill>
          <a:blip r:embed="rId4"/>
          <a:stretch>
            <a:fillRect/>
          </a:stretch>
        </p:blipFill>
        <p:spPr>
          <a:xfrm>
            <a:off x="369888" y="2243138"/>
            <a:ext cx="8330492" cy="4179887"/>
          </a:xfrm>
        </p:spPr>
      </p:pic>
      <p:sp>
        <p:nvSpPr>
          <p:cNvPr id="6" name="Rectangle 5">
            <a:extLst>
              <a:ext uri="{FF2B5EF4-FFF2-40B4-BE49-F238E27FC236}">
                <a16:creationId xmlns:a16="http://schemas.microsoft.com/office/drawing/2014/main" id="{A74C1DD5-6EC3-4510-82E2-3F559EBD9EAD}"/>
              </a:ext>
            </a:extLst>
          </p:cNvPr>
          <p:cNvSpPr/>
          <p:nvPr/>
        </p:nvSpPr>
        <p:spPr>
          <a:xfrm>
            <a:off x="1358019" y="3898515"/>
            <a:ext cx="7269933" cy="144855"/>
          </a:xfrm>
          <a:prstGeom prst="rect">
            <a:avLst/>
          </a:prstGeom>
          <a:noFill/>
          <a:ln w="38100">
            <a:solidFill>
              <a:srgbClr val="05FF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53591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582C1-62E6-46E3-A4AC-57CC8EEAF7EB}"/>
              </a:ext>
            </a:extLst>
          </p:cNvPr>
          <p:cNvSpPr>
            <a:spLocks noGrp="1"/>
          </p:cNvSpPr>
          <p:nvPr>
            <p:ph type="title"/>
          </p:nvPr>
        </p:nvSpPr>
        <p:spPr/>
        <p:txBody>
          <a:bodyPr/>
          <a:lstStyle/>
          <a:p>
            <a:r>
              <a:rPr lang="en-US" dirty="0"/>
              <a:t>My Results Map</a:t>
            </a:r>
          </a:p>
        </p:txBody>
      </p:sp>
      <p:sp>
        <p:nvSpPr>
          <p:cNvPr id="3" name="Content Placeholder 2">
            <a:extLst>
              <a:ext uri="{FF2B5EF4-FFF2-40B4-BE49-F238E27FC236}">
                <a16:creationId xmlns:a16="http://schemas.microsoft.com/office/drawing/2014/main" id="{FC9CC0EA-4CE8-4217-8D06-27EA1D0E94AF}"/>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id="{9636E44A-8ADF-4AFB-BF3D-E3FB82A2631F}"/>
              </a:ext>
            </a:extLst>
          </p:cNvPr>
          <p:cNvPicPr>
            <a:picLocks noChangeAspect="1"/>
          </p:cNvPicPr>
          <p:nvPr/>
        </p:nvPicPr>
        <p:blipFill>
          <a:blip r:embed="rId4"/>
          <a:stretch>
            <a:fillRect/>
          </a:stretch>
        </p:blipFill>
        <p:spPr bwMode="auto">
          <a:xfrm>
            <a:off x="369888" y="2243138"/>
            <a:ext cx="8330492" cy="417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a:extLst>
              <a:ext uri="{FF2B5EF4-FFF2-40B4-BE49-F238E27FC236}">
                <a16:creationId xmlns:a16="http://schemas.microsoft.com/office/drawing/2014/main" id="{81209EA7-4C24-4AD6-9614-8B3BD366962F}"/>
              </a:ext>
            </a:extLst>
          </p:cNvPr>
          <p:cNvSpPr/>
          <p:nvPr/>
        </p:nvSpPr>
        <p:spPr>
          <a:xfrm>
            <a:off x="1502875" y="3907567"/>
            <a:ext cx="190123" cy="144855"/>
          </a:xfrm>
          <a:prstGeom prst="rect">
            <a:avLst/>
          </a:prstGeom>
          <a:noFill/>
          <a:ln w="38100">
            <a:solidFill>
              <a:srgbClr val="05FF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540350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40DB-B07F-4B75-A11A-10DE1F3A8DD6}"/>
              </a:ext>
            </a:extLst>
          </p:cNvPr>
          <p:cNvSpPr>
            <a:spLocks noGrp="1"/>
          </p:cNvSpPr>
          <p:nvPr>
            <p:ph type="title"/>
          </p:nvPr>
        </p:nvSpPr>
        <p:spPr/>
        <p:txBody>
          <a:bodyPr/>
          <a:lstStyle/>
          <a:p>
            <a:r>
              <a:rPr lang="en-US" dirty="0"/>
              <a:t>My Results Map</a:t>
            </a:r>
          </a:p>
        </p:txBody>
      </p:sp>
      <p:pic>
        <p:nvPicPr>
          <p:cNvPr id="13" name="Content Placeholder 12">
            <a:extLst>
              <a:ext uri="{FF2B5EF4-FFF2-40B4-BE49-F238E27FC236}">
                <a16:creationId xmlns:a16="http://schemas.microsoft.com/office/drawing/2014/main" id="{2DFAB41B-DCA7-4A9D-84D3-5F7C48E9FA5A}"/>
              </a:ext>
            </a:extLst>
          </p:cNvPr>
          <p:cNvPicPr>
            <a:picLocks noGrp="1" noChangeAspect="1"/>
          </p:cNvPicPr>
          <p:nvPr>
            <p:ph idx="1"/>
          </p:nvPr>
        </p:nvPicPr>
        <p:blipFill>
          <a:blip r:embed="rId4"/>
          <a:stretch>
            <a:fillRect/>
          </a:stretch>
        </p:blipFill>
        <p:spPr>
          <a:xfrm>
            <a:off x="369888" y="2243138"/>
            <a:ext cx="8330492" cy="4179887"/>
          </a:xfrm>
        </p:spPr>
      </p:pic>
    </p:spTree>
    <p:custDataLst>
      <p:tags r:id="rId1"/>
    </p:custDataLst>
    <p:extLst>
      <p:ext uri="{BB962C8B-B14F-4D97-AF65-F5344CB8AC3E}">
        <p14:creationId xmlns:p14="http://schemas.microsoft.com/office/powerpoint/2010/main" val="1137473176"/>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E689D-6422-4C47-965C-141095914107}"/>
              </a:ext>
            </a:extLst>
          </p:cNvPr>
          <p:cNvSpPr>
            <a:spLocks noGrp="1"/>
          </p:cNvSpPr>
          <p:nvPr>
            <p:ph type="title"/>
          </p:nvPr>
        </p:nvSpPr>
        <p:spPr/>
        <p:txBody>
          <a:bodyPr/>
          <a:lstStyle/>
          <a:p>
            <a:r>
              <a:rPr lang="en-US" dirty="0"/>
              <a:t>Upcoming Events</a:t>
            </a:r>
          </a:p>
        </p:txBody>
      </p:sp>
      <p:sp>
        <p:nvSpPr>
          <p:cNvPr id="3" name="Content Placeholder 2">
            <a:extLst>
              <a:ext uri="{FF2B5EF4-FFF2-40B4-BE49-F238E27FC236}">
                <a16:creationId xmlns:a16="http://schemas.microsoft.com/office/drawing/2014/main" id="{4D7509D4-2351-460E-8671-B8BA2EE5817A}"/>
              </a:ext>
            </a:extLst>
          </p:cNvPr>
          <p:cNvSpPr>
            <a:spLocks noGrp="1"/>
          </p:cNvSpPr>
          <p:nvPr>
            <p:ph idx="1"/>
          </p:nvPr>
        </p:nvSpPr>
        <p:spPr/>
        <p:txBody>
          <a:bodyPr/>
          <a:lstStyle/>
          <a:p>
            <a:r>
              <a:rPr lang="en-US" dirty="0"/>
              <a:t>Registration materials arriving by July 12</a:t>
            </a:r>
          </a:p>
          <a:p>
            <a:endParaRPr lang="en-US" dirty="0"/>
          </a:p>
          <a:p>
            <a:r>
              <a:rPr lang="en-US" dirty="0"/>
              <a:t>Mock Auction </a:t>
            </a:r>
          </a:p>
          <a:p>
            <a:pPr lvl="1"/>
            <a:r>
              <a:rPr lang="en-US" dirty="0"/>
              <a:t>Preview of mock bidding data July 17</a:t>
            </a:r>
          </a:p>
          <a:p>
            <a:pPr lvl="1"/>
            <a:r>
              <a:rPr lang="en-US" dirty="0"/>
              <a:t>Mock auction bidding July 18 and 19</a:t>
            </a:r>
          </a:p>
          <a:p>
            <a:pPr lvl="1"/>
            <a:r>
              <a:rPr lang="en-US" dirty="0"/>
              <a:t>See Mock Auction Information Public Notice</a:t>
            </a:r>
          </a:p>
          <a:p>
            <a:endParaRPr lang="en-US" dirty="0"/>
          </a:p>
          <a:p>
            <a:r>
              <a:rPr lang="en-US" dirty="0"/>
              <a:t>Auction 903 bidding begins July 24</a:t>
            </a:r>
          </a:p>
        </p:txBody>
      </p:sp>
    </p:spTree>
    <p:custDataLst>
      <p:tags r:id="rId1"/>
    </p:custDataLst>
    <p:extLst>
      <p:ext uri="{BB962C8B-B14F-4D97-AF65-F5344CB8AC3E}">
        <p14:creationId xmlns:p14="http://schemas.microsoft.com/office/powerpoint/2010/main" val="3845594109"/>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58EED-56F8-4565-8722-FCF37E3B3921}"/>
              </a:ext>
            </a:extLst>
          </p:cNvPr>
          <p:cNvSpPr>
            <a:spLocks noGrp="1"/>
          </p:cNvSpPr>
          <p:nvPr>
            <p:ph type="title"/>
          </p:nvPr>
        </p:nvSpPr>
        <p:spPr/>
        <p:txBody>
          <a:bodyPr/>
          <a:lstStyle/>
          <a:p>
            <a:r>
              <a:rPr lang="en-US" dirty="0"/>
              <a:t>Additional Info on Map</a:t>
            </a:r>
          </a:p>
        </p:txBody>
      </p:sp>
      <p:pic>
        <p:nvPicPr>
          <p:cNvPr id="5" name="Content Placeholder 4">
            <a:extLst>
              <a:ext uri="{FF2B5EF4-FFF2-40B4-BE49-F238E27FC236}">
                <a16:creationId xmlns:a16="http://schemas.microsoft.com/office/drawing/2014/main" id="{BC22A005-B9F1-4EAF-B922-96B28C0AC014}"/>
              </a:ext>
            </a:extLst>
          </p:cNvPr>
          <p:cNvPicPr>
            <a:picLocks noGrp="1" noChangeAspect="1"/>
          </p:cNvPicPr>
          <p:nvPr>
            <p:ph idx="1"/>
          </p:nvPr>
        </p:nvPicPr>
        <p:blipFill>
          <a:blip r:embed="rId4"/>
          <a:stretch>
            <a:fillRect/>
          </a:stretch>
        </p:blipFill>
        <p:spPr>
          <a:xfrm>
            <a:off x="369888" y="2243138"/>
            <a:ext cx="8330492" cy="4221769"/>
          </a:xfrm>
        </p:spPr>
      </p:pic>
    </p:spTree>
    <p:custDataLst>
      <p:tags r:id="rId1"/>
    </p:custDataLst>
    <p:extLst>
      <p:ext uri="{BB962C8B-B14F-4D97-AF65-F5344CB8AC3E}">
        <p14:creationId xmlns:p14="http://schemas.microsoft.com/office/powerpoint/2010/main" val="184680566"/>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40DB-B07F-4B75-A11A-10DE1F3A8DD6}"/>
              </a:ext>
            </a:extLst>
          </p:cNvPr>
          <p:cNvSpPr>
            <a:spLocks noGrp="1"/>
          </p:cNvSpPr>
          <p:nvPr>
            <p:ph type="title"/>
          </p:nvPr>
        </p:nvSpPr>
        <p:spPr/>
        <p:txBody>
          <a:bodyPr/>
          <a:lstStyle/>
          <a:p>
            <a:r>
              <a:rPr lang="en-US" dirty="0"/>
              <a:t>Selecting an Item</a:t>
            </a:r>
          </a:p>
        </p:txBody>
      </p:sp>
      <p:pic>
        <p:nvPicPr>
          <p:cNvPr id="13" name="Content Placeholder 12">
            <a:extLst>
              <a:ext uri="{FF2B5EF4-FFF2-40B4-BE49-F238E27FC236}">
                <a16:creationId xmlns:a16="http://schemas.microsoft.com/office/drawing/2014/main" id="{2DFAB41B-DCA7-4A9D-84D3-5F7C48E9FA5A}"/>
              </a:ext>
            </a:extLst>
          </p:cNvPr>
          <p:cNvPicPr>
            <a:picLocks noGrp="1" noChangeAspect="1"/>
          </p:cNvPicPr>
          <p:nvPr>
            <p:ph idx="1"/>
          </p:nvPr>
        </p:nvPicPr>
        <p:blipFill>
          <a:blip r:embed="rId4"/>
          <a:stretch>
            <a:fillRect/>
          </a:stretch>
        </p:blipFill>
        <p:spPr>
          <a:xfrm>
            <a:off x="369888" y="2243138"/>
            <a:ext cx="8330492" cy="4179887"/>
          </a:xfrm>
        </p:spPr>
      </p:pic>
      <p:sp>
        <p:nvSpPr>
          <p:cNvPr id="4" name="Rectangle 3">
            <a:extLst>
              <a:ext uri="{FF2B5EF4-FFF2-40B4-BE49-F238E27FC236}">
                <a16:creationId xmlns:a16="http://schemas.microsoft.com/office/drawing/2014/main" id="{F7BFC241-7EA9-4E20-82B0-5BBA66093EFD}"/>
              </a:ext>
            </a:extLst>
          </p:cNvPr>
          <p:cNvSpPr/>
          <p:nvPr/>
        </p:nvSpPr>
        <p:spPr>
          <a:xfrm>
            <a:off x="6826313" y="5558827"/>
            <a:ext cx="1765426" cy="199177"/>
          </a:xfrm>
          <a:prstGeom prst="rect">
            <a:avLst/>
          </a:prstGeom>
          <a:noFill/>
          <a:ln w="38100">
            <a:solidFill>
              <a:srgbClr val="05FF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346619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07BD8-EB30-49D3-830F-9F55C2C680E3}"/>
              </a:ext>
            </a:extLst>
          </p:cNvPr>
          <p:cNvSpPr>
            <a:spLocks noGrp="1"/>
          </p:cNvSpPr>
          <p:nvPr>
            <p:ph type="title"/>
          </p:nvPr>
        </p:nvSpPr>
        <p:spPr/>
        <p:txBody>
          <a:bodyPr/>
          <a:lstStyle/>
          <a:p>
            <a:r>
              <a:rPr lang="en-US" dirty="0"/>
              <a:t>Item Detail</a:t>
            </a:r>
          </a:p>
        </p:txBody>
      </p:sp>
      <p:pic>
        <p:nvPicPr>
          <p:cNvPr id="5" name="Content Placeholder 4">
            <a:extLst>
              <a:ext uri="{FF2B5EF4-FFF2-40B4-BE49-F238E27FC236}">
                <a16:creationId xmlns:a16="http://schemas.microsoft.com/office/drawing/2014/main" id="{7FA3D8E0-6E42-40B4-9130-6F4A4F08762A}"/>
              </a:ext>
            </a:extLst>
          </p:cNvPr>
          <p:cNvPicPr>
            <a:picLocks noGrp="1" noChangeAspect="1"/>
          </p:cNvPicPr>
          <p:nvPr>
            <p:ph idx="1"/>
          </p:nvPr>
        </p:nvPicPr>
        <p:blipFill>
          <a:blip r:embed="rId4"/>
          <a:stretch>
            <a:fillRect/>
          </a:stretch>
        </p:blipFill>
        <p:spPr>
          <a:xfrm>
            <a:off x="369888" y="2243138"/>
            <a:ext cx="8264874" cy="4179887"/>
          </a:xfrm>
        </p:spPr>
      </p:pic>
    </p:spTree>
    <p:custDataLst>
      <p:tags r:id="rId1"/>
    </p:custDataLst>
    <p:extLst>
      <p:ext uri="{BB962C8B-B14F-4D97-AF65-F5344CB8AC3E}">
        <p14:creationId xmlns:p14="http://schemas.microsoft.com/office/powerpoint/2010/main" val="60561691"/>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2DBA1-8CC7-445B-8112-6C73F26A4FF2}"/>
              </a:ext>
            </a:extLst>
          </p:cNvPr>
          <p:cNvSpPr>
            <a:spLocks noGrp="1"/>
          </p:cNvSpPr>
          <p:nvPr>
            <p:ph type="title"/>
          </p:nvPr>
        </p:nvSpPr>
        <p:spPr/>
        <p:txBody>
          <a:bodyPr/>
          <a:lstStyle/>
          <a:p>
            <a:r>
              <a:rPr lang="en-US" dirty="0"/>
              <a:t>Zooming in on an Item</a:t>
            </a:r>
          </a:p>
        </p:txBody>
      </p:sp>
      <p:pic>
        <p:nvPicPr>
          <p:cNvPr id="5" name="Content Placeholder 4">
            <a:extLst>
              <a:ext uri="{FF2B5EF4-FFF2-40B4-BE49-F238E27FC236}">
                <a16:creationId xmlns:a16="http://schemas.microsoft.com/office/drawing/2014/main" id="{262FD52B-AFA4-4162-B621-33CF35BA6A11}"/>
              </a:ext>
            </a:extLst>
          </p:cNvPr>
          <p:cNvPicPr>
            <a:picLocks noGrp="1" noChangeAspect="1"/>
          </p:cNvPicPr>
          <p:nvPr>
            <p:ph idx="1"/>
          </p:nvPr>
        </p:nvPicPr>
        <p:blipFill>
          <a:blip r:embed="rId4"/>
          <a:stretch>
            <a:fillRect/>
          </a:stretch>
        </p:blipFill>
        <p:spPr>
          <a:xfrm>
            <a:off x="369888" y="2243138"/>
            <a:ext cx="8321439" cy="4179887"/>
          </a:xfrm>
        </p:spPr>
      </p:pic>
    </p:spTree>
    <p:custDataLst>
      <p:tags r:id="rId1"/>
    </p:custDataLst>
    <p:extLst>
      <p:ext uri="{BB962C8B-B14F-4D97-AF65-F5344CB8AC3E}">
        <p14:creationId xmlns:p14="http://schemas.microsoft.com/office/powerpoint/2010/main" val="3757855742"/>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2D5F5-7727-4A4B-943C-356F2C29D014}"/>
              </a:ext>
            </a:extLst>
          </p:cNvPr>
          <p:cNvSpPr>
            <a:spLocks noGrp="1"/>
          </p:cNvSpPr>
          <p:nvPr>
            <p:ph type="title"/>
          </p:nvPr>
        </p:nvSpPr>
        <p:spPr/>
        <p:txBody>
          <a:bodyPr/>
          <a:lstStyle/>
          <a:p>
            <a:r>
              <a:rPr lang="en-US" dirty="0"/>
              <a:t>Selecting another Item on the Map</a:t>
            </a:r>
          </a:p>
        </p:txBody>
      </p:sp>
      <p:pic>
        <p:nvPicPr>
          <p:cNvPr id="5" name="Content Placeholder 4">
            <a:extLst>
              <a:ext uri="{FF2B5EF4-FFF2-40B4-BE49-F238E27FC236}">
                <a16:creationId xmlns:a16="http://schemas.microsoft.com/office/drawing/2014/main" id="{3DF25404-7C9F-4414-8680-5DF5739D0228}"/>
              </a:ext>
            </a:extLst>
          </p:cNvPr>
          <p:cNvPicPr>
            <a:picLocks noGrp="1" noChangeAspect="1"/>
          </p:cNvPicPr>
          <p:nvPr>
            <p:ph idx="1"/>
          </p:nvPr>
        </p:nvPicPr>
        <p:blipFill>
          <a:blip r:embed="rId4"/>
          <a:stretch>
            <a:fillRect/>
          </a:stretch>
        </p:blipFill>
        <p:spPr>
          <a:xfrm>
            <a:off x="369888" y="2243138"/>
            <a:ext cx="8312385" cy="4179887"/>
          </a:xfrm>
        </p:spPr>
      </p:pic>
    </p:spTree>
    <p:custDataLst>
      <p:tags r:id="rId1"/>
    </p:custDataLst>
    <p:extLst>
      <p:ext uri="{BB962C8B-B14F-4D97-AF65-F5344CB8AC3E}">
        <p14:creationId xmlns:p14="http://schemas.microsoft.com/office/powerpoint/2010/main" val="1979775768"/>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3A518-7ABF-4747-91E8-0DD3F1516B58}"/>
              </a:ext>
            </a:extLst>
          </p:cNvPr>
          <p:cNvSpPr>
            <a:spLocks noGrp="1"/>
          </p:cNvSpPr>
          <p:nvPr>
            <p:ph type="title"/>
          </p:nvPr>
        </p:nvSpPr>
        <p:spPr/>
        <p:txBody>
          <a:bodyPr/>
          <a:lstStyle/>
          <a:p>
            <a:r>
              <a:rPr lang="en-US" dirty="0"/>
              <a:t>Aggregate Results</a:t>
            </a:r>
          </a:p>
        </p:txBody>
      </p:sp>
      <p:pic>
        <p:nvPicPr>
          <p:cNvPr id="5" name="Content Placeholder 4">
            <a:extLst>
              <a:ext uri="{FF2B5EF4-FFF2-40B4-BE49-F238E27FC236}">
                <a16:creationId xmlns:a16="http://schemas.microsoft.com/office/drawing/2014/main" id="{DBA03C04-0114-42CB-9F20-259B83B61247}"/>
              </a:ext>
            </a:extLst>
          </p:cNvPr>
          <p:cNvPicPr>
            <a:picLocks noGrp="1" noChangeAspect="1"/>
          </p:cNvPicPr>
          <p:nvPr>
            <p:ph idx="1"/>
          </p:nvPr>
        </p:nvPicPr>
        <p:blipFill>
          <a:blip r:embed="rId4"/>
          <a:stretch>
            <a:fillRect/>
          </a:stretch>
        </p:blipFill>
        <p:spPr>
          <a:xfrm>
            <a:off x="369887" y="2243138"/>
            <a:ext cx="8285225" cy="4179887"/>
          </a:xfrm>
        </p:spPr>
      </p:pic>
    </p:spTree>
    <p:custDataLst>
      <p:tags r:id="rId1"/>
    </p:custDataLst>
    <p:extLst>
      <p:ext uri="{BB962C8B-B14F-4D97-AF65-F5344CB8AC3E}">
        <p14:creationId xmlns:p14="http://schemas.microsoft.com/office/powerpoint/2010/main" val="1078732207"/>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1DA47-F0D1-491D-BADC-C5AE73B86821}"/>
              </a:ext>
            </a:extLst>
          </p:cNvPr>
          <p:cNvSpPr>
            <a:spLocks noGrp="1"/>
          </p:cNvSpPr>
          <p:nvPr>
            <p:ph type="title"/>
          </p:nvPr>
        </p:nvSpPr>
        <p:spPr/>
        <p:txBody>
          <a:bodyPr/>
          <a:lstStyle/>
          <a:p>
            <a:r>
              <a:rPr lang="en-US" dirty="0"/>
              <a:t>Aggregate Results Map</a:t>
            </a:r>
          </a:p>
        </p:txBody>
      </p:sp>
      <p:pic>
        <p:nvPicPr>
          <p:cNvPr id="5" name="Content Placeholder 4">
            <a:extLst>
              <a:ext uri="{FF2B5EF4-FFF2-40B4-BE49-F238E27FC236}">
                <a16:creationId xmlns:a16="http://schemas.microsoft.com/office/drawing/2014/main" id="{120264D2-9D05-4485-852C-022959BBBF34}"/>
              </a:ext>
            </a:extLst>
          </p:cNvPr>
          <p:cNvPicPr>
            <a:picLocks noGrp="1" noChangeAspect="1"/>
          </p:cNvPicPr>
          <p:nvPr>
            <p:ph idx="1"/>
          </p:nvPr>
        </p:nvPicPr>
        <p:blipFill>
          <a:blip r:embed="rId4"/>
          <a:stretch>
            <a:fillRect/>
          </a:stretch>
        </p:blipFill>
        <p:spPr>
          <a:xfrm>
            <a:off x="369888" y="2243138"/>
            <a:ext cx="8348599" cy="4179887"/>
          </a:xfrm>
        </p:spPr>
      </p:pic>
    </p:spTree>
    <p:custDataLst>
      <p:tags r:id="rId1"/>
    </p:custDataLst>
    <p:extLst>
      <p:ext uri="{BB962C8B-B14F-4D97-AF65-F5344CB8AC3E}">
        <p14:creationId xmlns:p14="http://schemas.microsoft.com/office/powerpoint/2010/main" val="4103322097"/>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BBBF3-5012-486B-8E2A-D454F020A534}"/>
              </a:ext>
            </a:extLst>
          </p:cNvPr>
          <p:cNvSpPr>
            <a:spLocks noGrp="1"/>
          </p:cNvSpPr>
          <p:nvPr>
            <p:ph type="title"/>
          </p:nvPr>
        </p:nvSpPr>
        <p:spPr/>
        <p:txBody>
          <a:bodyPr/>
          <a:lstStyle/>
          <a:p>
            <a:r>
              <a:rPr lang="en-US" dirty="0"/>
              <a:t>Item Status on Aggregate Results Map</a:t>
            </a:r>
          </a:p>
        </p:txBody>
      </p:sp>
      <p:pic>
        <p:nvPicPr>
          <p:cNvPr id="5" name="Content Placeholder 4">
            <a:extLst>
              <a:ext uri="{FF2B5EF4-FFF2-40B4-BE49-F238E27FC236}">
                <a16:creationId xmlns:a16="http://schemas.microsoft.com/office/drawing/2014/main" id="{C796C2D2-F8DD-445F-9E06-D54D3D7475A7}"/>
              </a:ext>
            </a:extLst>
          </p:cNvPr>
          <p:cNvPicPr>
            <a:picLocks noGrp="1" noChangeAspect="1"/>
          </p:cNvPicPr>
          <p:nvPr>
            <p:ph idx="1"/>
          </p:nvPr>
        </p:nvPicPr>
        <p:blipFill>
          <a:blip r:embed="rId4"/>
          <a:stretch>
            <a:fillRect/>
          </a:stretch>
        </p:blipFill>
        <p:spPr>
          <a:xfrm>
            <a:off x="369888" y="2243138"/>
            <a:ext cx="8303332" cy="4179887"/>
          </a:xfrm>
        </p:spPr>
      </p:pic>
    </p:spTree>
    <p:custDataLst>
      <p:tags r:id="rId1"/>
    </p:custDataLst>
    <p:extLst>
      <p:ext uri="{BB962C8B-B14F-4D97-AF65-F5344CB8AC3E}">
        <p14:creationId xmlns:p14="http://schemas.microsoft.com/office/powerpoint/2010/main" val="2542066509"/>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2F016-C64A-41E5-861C-B89564365A04}"/>
              </a:ext>
            </a:extLst>
          </p:cNvPr>
          <p:cNvSpPr>
            <a:spLocks noGrp="1"/>
          </p:cNvSpPr>
          <p:nvPr>
            <p:ph type="title"/>
          </p:nvPr>
        </p:nvSpPr>
        <p:spPr/>
        <p:txBody>
          <a:bodyPr/>
          <a:lstStyle/>
          <a:p>
            <a:r>
              <a:rPr lang="en-US" dirty="0"/>
              <a:t>Downloads</a:t>
            </a:r>
          </a:p>
        </p:txBody>
      </p:sp>
      <p:pic>
        <p:nvPicPr>
          <p:cNvPr id="5" name="Content Placeholder 4">
            <a:extLst>
              <a:ext uri="{FF2B5EF4-FFF2-40B4-BE49-F238E27FC236}">
                <a16:creationId xmlns:a16="http://schemas.microsoft.com/office/drawing/2014/main" id="{D359135F-A8BA-44EB-A96B-3ABA9C683BE8}"/>
              </a:ext>
            </a:extLst>
          </p:cNvPr>
          <p:cNvPicPr>
            <a:picLocks noGrp="1" noChangeAspect="1"/>
          </p:cNvPicPr>
          <p:nvPr>
            <p:ph idx="1"/>
          </p:nvPr>
        </p:nvPicPr>
        <p:blipFill>
          <a:blip r:embed="rId4"/>
          <a:stretch>
            <a:fillRect/>
          </a:stretch>
        </p:blipFill>
        <p:spPr>
          <a:xfrm>
            <a:off x="369888" y="2243138"/>
            <a:ext cx="8260561" cy="4179887"/>
          </a:xfrm>
        </p:spPr>
      </p:pic>
    </p:spTree>
    <p:custDataLst>
      <p:tags r:id="rId1"/>
    </p:custDataLst>
    <p:extLst>
      <p:ext uri="{BB962C8B-B14F-4D97-AF65-F5344CB8AC3E}">
        <p14:creationId xmlns:p14="http://schemas.microsoft.com/office/powerpoint/2010/main" val="3539192119"/>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E790-6100-458A-A433-1D86FE1E6CD1}"/>
              </a:ext>
            </a:extLst>
          </p:cNvPr>
          <p:cNvSpPr>
            <a:spLocks noGrp="1"/>
          </p:cNvSpPr>
          <p:nvPr>
            <p:ph type="title"/>
          </p:nvPr>
        </p:nvSpPr>
        <p:spPr/>
        <p:txBody>
          <a:bodyPr/>
          <a:lstStyle/>
          <a:p>
            <a:r>
              <a:rPr lang="en-US" dirty="0"/>
              <a:t>My Assignment Tab </a:t>
            </a:r>
          </a:p>
        </p:txBody>
      </p:sp>
      <p:pic>
        <p:nvPicPr>
          <p:cNvPr id="5" name="Content Placeholder 4">
            <a:extLst>
              <a:ext uri="{FF2B5EF4-FFF2-40B4-BE49-F238E27FC236}">
                <a16:creationId xmlns:a16="http://schemas.microsoft.com/office/drawing/2014/main" id="{AA7A220F-A03A-4A0D-85A9-A54AAF74B03B}"/>
              </a:ext>
            </a:extLst>
          </p:cNvPr>
          <p:cNvPicPr>
            <a:picLocks noGrp="1" noChangeAspect="1"/>
          </p:cNvPicPr>
          <p:nvPr>
            <p:ph idx="1"/>
          </p:nvPr>
        </p:nvPicPr>
        <p:blipFill>
          <a:blip r:embed="rId4"/>
          <a:stretch>
            <a:fillRect/>
          </a:stretch>
        </p:blipFill>
        <p:spPr>
          <a:xfrm>
            <a:off x="369888" y="2243138"/>
            <a:ext cx="8330492" cy="4179887"/>
          </a:xfrm>
        </p:spPr>
      </p:pic>
    </p:spTree>
    <p:custDataLst>
      <p:tags r:id="rId1"/>
    </p:custDataLst>
    <p:extLst>
      <p:ext uri="{BB962C8B-B14F-4D97-AF65-F5344CB8AC3E}">
        <p14:creationId xmlns:p14="http://schemas.microsoft.com/office/powerpoint/2010/main" val="2930158727"/>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88" y="1676698"/>
            <a:ext cx="7805737" cy="610658"/>
          </a:xfrm>
        </p:spPr>
        <p:txBody>
          <a:bodyPr/>
          <a:lstStyle/>
          <a:p>
            <a:r>
              <a:rPr lang="en-US" sz="2400" dirty="0"/>
              <a:t>CAF II Auction Educational Materials</a:t>
            </a:r>
          </a:p>
        </p:txBody>
      </p:sp>
      <p:sp>
        <p:nvSpPr>
          <p:cNvPr id="3" name="Content Placeholder 2"/>
          <p:cNvSpPr>
            <a:spLocks noGrp="1"/>
          </p:cNvSpPr>
          <p:nvPr>
            <p:ph idx="1"/>
          </p:nvPr>
        </p:nvSpPr>
        <p:spPr/>
        <p:txBody>
          <a:bodyPr/>
          <a:lstStyle/>
          <a:p>
            <a:pPr marL="0" indent="0">
              <a:buNone/>
            </a:pPr>
            <a:r>
              <a:rPr lang="en-US" sz="1400" dirty="0"/>
              <a:t>On the Education tab of the Auction 903 website:</a:t>
            </a:r>
          </a:p>
          <a:p>
            <a:pPr marL="0" indent="0">
              <a:buNone/>
            </a:pPr>
            <a:endParaRPr lang="en-US" sz="1400" dirty="0"/>
          </a:p>
          <a:p>
            <a:pPr lvl="1"/>
            <a:r>
              <a:rPr lang="en-US" sz="1400" dirty="0"/>
              <a:t>Online Bidding Tutorial</a:t>
            </a:r>
          </a:p>
          <a:p>
            <a:pPr lvl="2"/>
            <a:r>
              <a:rPr lang="en-US" sz="1400" dirty="0"/>
              <a:t>Reviews bidding rules and procedures</a:t>
            </a:r>
          </a:p>
          <a:p>
            <a:pPr lvl="1"/>
            <a:endParaRPr lang="en-US" sz="1400" dirty="0"/>
          </a:p>
          <a:p>
            <a:pPr lvl="1"/>
            <a:r>
              <a:rPr lang="en-US" sz="1400" dirty="0"/>
              <a:t>Bidding System User Guide</a:t>
            </a:r>
          </a:p>
          <a:p>
            <a:pPr lvl="2"/>
            <a:r>
              <a:rPr lang="en-US" sz="1400" dirty="0"/>
              <a:t>Describes features of the bidding software</a:t>
            </a:r>
          </a:p>
          <a:p>
            <a:pPr lvl="1"/>
            <a:endParaRPr lang="en-US" sz="1400" dirty="0"/>
          </a:p>
          <a:p>
            <a:pPr lvl="1"/>
            <a:r>
              <a:rPr lang="en-US" sz="1400" dirty="0"/>
              <a:t>Bidding System File Formats</a:t>
            </a:r>
          </a:p>
          <a:p>
            <a:pPr lvl="2"/>
            <a:r>
              <a:rPr lang="en-US" sz="1400" dirty="0"/>
              <a:t>Details the formats of the bidding and reports files</a:t>
            </a:r>
          </a:p>
          <a:p>
            <a:pPr lvl="1"/>
            <a:endParaRPr lang="en-US" sz="1400" dirty="0"/>
          </a:p>
          <a:p>
            <a:pPr lvl="1"/>
            <a:r>
              <a:rPr lang="en-US" sz="1400" dirty="0"/>
              <a:t>Support Calculator Spreadsheet</a:t>
            </a:r>
          </a:p>
          <a:p>
            <a:pPr lvl="2"/>
            <a:r>
              <a:rPr lang="en-US" sz="1400" dirty="0"/>
              <a:t>Computes implied support for all T+Ls, bid percentages, and areas</a:t>
            </a:r>
          </a:p>
          <a:p>
            <a:pPr lvl="2"/>
            <a:endParaRPr lang="en-US" sz="1400" dirty="0"/>
          </a:p>
          <a:p>
            <a:pPr lvl="1"/>
            <a:r>
              <a:rPr lang="en-US" sz="1400" dirty="0"/>
              <a:t>CAF II Technical Guide</a:t>
            </a:r>
          </a:p>
          <a:p>
            <a:pPr lvl="2"/>
            <a:r>
              <a:rPr lang="en-US" sz="1400" dirty="0"/>
              <a:t>Provides supplementary details and examples of bidding and bid processing</a:t>
            </a:r>
          </a:p>
        </p:txBody>
      </p:sp>
    </p:spTree>
    <p:custDataLst>
      <p:tags r:id="rId1"/>
    </p:custDataLst>
    <p:extLst>
      <p:ext uri="{BB962C8B-B14F-4D97-AF65-F5344CB8AC3E}">
        <p14:creationId xmlns:p14="http://schemas.microsoft.com/office/powerpoint/2010/main" val="4006765797"/>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C5DCD-AF96-4E9F-952E-F012893BA62D}"/>
              </a:ext>
            </a:extLst>
          </p:cNvPr>
          <p:cNvSpPr>
            <a:spLocks noGrp="1"/>
          </p:cNvSpPr>
          <p:nvPr>
            <p:ph type="title"/>
          </p:nvPr>
        </p:nvSpPr>
        <p:spPr/>
        <p:txBody>
          <a:bodyPr/>
          <a:lstStyle/>
          <a:p>
            <a:r>
              <a:rPr lang="en-US" dirty="0"/>
              <a:t>Support Calculator</a:t>
            </a:r>
          </a:p>
        </p:txBody>
      </p:sp>
      <p:pic>
        <p:nvPicPr>
          <p:cNvPr id="5" name="Content Placeholder 4">
            <a:extLst>
              <a:ext uri="{FF2B5EF4-FFF2-40B4-BE49-F238E27FC236}">
                <a16:creationId xmlns:a16="http://schemas.microsoft.com/office/drawing/2014/main" id="{D443C649-0A80-484E-B121-DEAC684D185A}"/>
              </a:ext>
            </a:extLst>
          </p:cNvPr>
          <p:cNvPicPr>
            <a:picLocks noGrp="1" noChangeAspect="1"/>
          </p:cNvPicPr>
          <p:nvPr>
            <p:ph idx="1"/>
          </p:nvPr>
        </p:nvPicPr>
        <p:blipFill>
          <a:blip r:embed="rId4"/>
          <a:stretch>
            <a:fillRect/>
          </a:stretch>
        </p:blipFill>
        <p:spPr>
          <a:xfrm>
            <a:off x="369888" y="2244496"/>
            <a:ext cx="8357653" cy="4085872"/>
          </a:xfrm>
        </p:spPr>
      </p:pic>
    </p:spTree>
    <p:custDataLst>
      <p:tags r:id="rId1"/>
    </p:custDataLst>
    <p:extLst>
      <p:ext uri="{BB962C8B-B14F-4D97-AF65-F5344CB8AC3E}">
        <p14:creationId xmlns:p14="http://schemas.microsoft.com/office/powerpoint/2010/main" val="2261279166"/>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B7D98-8460-450D-997A-30B08BBADD82}"/>
              </a:ext>
            </a:extLst>
          </p:cNvPr>
          <p:cNvSpPr>
            <a:spLocks noGrp="1"/>
          </p:cNvSpPr>
          <p:nvPr>
            <p:ph type="title"/>
          </p:nvPr>
        </p:nvSpPr>
        <p:spPr/>
        <p:txBody>
          <a:bodyPr/>
          <a:lstStyle/>
          <a:p>
            <a:r>
              <a:rPr lang="en-US" dirty="0"/>
              <a:t>My Results after Budget Cleared</a:t>
            </a:r>
          </a:p>
        </p:txBody>
      </p:sp>
      <p:pic>
        <p:nvPicPr>
          <p:cNvPr id="5" name="Content Placeholder 4">
            <a:extLst>
              <a:ext uri="{FF2B5EF4-FFF2-40B4-BE49-F238E27FC236}">
                <a16:creationId xmlns:a16="http://schemas.microsoft.com/office/drawing/2014/main" id="{3A954488-4C5B-486E-A4F7-43958B44E4D0}"/>
              </a:ext>
            </a:extLst>
          </p:cNvPr>
          <p:cNvPicPr>
            <a:picLocks noGrp="1" noChangeAspect="1"/>
          </p:cNvPicPr>
          <p:nvPr>
            <p:ph idx="1"/>
          </p:nvPr>
        </p:nvPicPr>
        <p:blipFill>
          <a:blip r:embed="rId4"/>
          <a:stretch>
            <a:fillRect/>
          </a:stretch>
        </p:blipFill>
        <p:spPr>
          <a:xfrm>
            <a:off x="369887" y="2243138"/>
            <a:ext cx="8312385" cy="4179887"/>
          </a:xfrm>
        </p:spPr>
      </p:pic>
      <p:sp>
        <p:nvSpPr>
          <p:cNvPr id="6" name="Rectangle 5">
            <a:extLst>
              <a:ext uri="{FF2B5EF4-FFF2-40B4-BE49-F238E27FC236}">
                <a16:creationId xmlns:a16="http://schemas.microsoft.com/office/drawing/2014/main" id="{C994EBCB-6EDC-4AA7-B3C9-19DC7D6023A4}"/>
              </a:ext>
            </a:extLst>
          </p:cNvPr>
          <p:cNvSpPr/>
          <p:nvPr/>
        </p:nvSpPr>
        <p:spPr>
          <a:xfrm>
            <a:off x="2520685" y="3847723"/>
            <a:ext cx="2005395" cy="160277"/>
          </a:xfrm>
          <a:prstGeom prst="rect">
            <a:avLst/>
          </a:prstGeom>
          <a:noFill/>
          <a:ln w="38100">
            <a:solidFill>
              <a:srgbClr val="05FF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631385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0CFDC-1B2F-4CDA-93ED-076DED54BDB0}"/>
              </a:ext>
            </a:extLst>
          </p:cNvPr>
          <p:cNvSpPr>
            <a:spLocks noGrp="1"/>
          </p:cNvSpPr>
          <p:nvPr>
            <p:ph type="title"/>
          </p:nvPr>
        </p:nvSpPr>
        <p:spPr/>
        <p:txBody>
          <a:bodyPr/>
          <a:lstStyle/>
          <a:p>
            <a:r>
              <a:rPr lang="en-US" dirty="0"/>
              <a:t>My Results Map after Clearing</a:t>
            </a:r>
          </a:p>
        </p:txBody>
      </p:sp>
      <p:pic>
        <p:nvPicPr>
          <p:cNvPr id="5" name="Content Placeholder 4">
            <a:extLst>
              <a:ext uri="{FF2B5EF4-FFF2-40B4-BE49-F238E27FC236}">
                <a16:creationId xmlns:a16="http://schemas.microsoft.com/office/drawing/2014/main" id="{E9CD19EB-42D7-40AD-AA48-EC8076FE56B5}"/>
              </a:ext>
            </a:extLst>
          </p:cNvPr>
          <p:cNvPicPr>
            <a:picLocks noGrp="1" noChangeAspect="1"/>
          </p:cNvPicPr>
          <p:nvPr>
            <p:ph idx="1"/>
          </p:nvPr>
        </p:nvPicPr>
        <p:blipFill>
          <a:blip r:embed="rId4"/>
          <a:stretch>
            <a:fillRect/>
          </a:stretch>
        </p:blipFill>
        <p:spPr>
          <a:xfrm>
            <a:off x="369888" y="2243138"/>
            <a:ext cx="8294278" cy="4179887"/>
          </a:xfrm>
        </p:spPr>
      </p:pic>
    </p:spTree>
    <p:custDataLst>
      <p:tags r:id="rId1"/>
    </p:custDataLst>
    <p:extLst>
      <p:ext uri="{BB962C8B-B14F-4D97-AF65-F5344CB8AC3E}">
        <p14:creationId xmlns:p14="http://schemas.microsoft.com/office/powerpoint/2010/main" val="1106765566"/>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EAB8C-631C-47A0-862F-DCA5C2CAF1B9}"/>
              </a:ext>
            </a:extLst>
          </p:cNvPr>
          <p:cNvSpPr>
            <a:spLocks noGrp="1"/>
          </p:cNvSpPr>
          <p:nvPr>
            <p:ph type="title"/>
          </p:nvPr>
        </p:nvSpPr>
        <p:spPr/>
        <p:txBody>
          <a:bodyPr/>
          <a:lstStyle/>
          <a:p>
            <a:r>
              <a:rPr lang="en-US" dirty="0"/>
              <a:t>Choosing an Assigned Item on Map</a:t>
            </a:r>
          </a:p>
        </p:txBody>
      </p:sp>
      <p:pic>
        <p:nvPicPr>
          <p:cNvPr id="5" name="Content Placeholder 4">
            <a:extLst>
              <a:ext uri="{FF2B5EF4-FFF2-40B4-BE49-F238E27FC236}">
                <a16:creationId xmlns:a16="http://schemas.microsoft.com/office/drawing/2014/main" id="{D7D7568D-0E2A-4BEF-B68D-B052C4FEDF6E}"/>
              </a:ext>
            </a:extLst>
          </p:cNvPr>
          <p:cNvPicPr>
            <a:picLocks noGrp="1" noChangeAspect="1"/>
          </p:cNvPicPr>
          <p:nvPr>
            <p:ph idx="1"/>
          </p:nvPr>
        </p:nvPicPr>
        <p:blipFill>
          <a:blip r:embed="rId4"/>
          <a:stretch>
            <a:fillRect/>
          </a:stretch>
        </p:blipFill>
        <p:spPr>
          <a:xfrm>
            <a:off x="369888" y="2243138"/>
            <a:ext cx="8321439" cy="4179887"/>
          </a:xfrm>
        </p:spPr>
      </p:pic>
    </p:spTree>
    <p:custDataLst>
      <p:tags r:id="rId1"/>
    </p:custDataLst>
    <p:extLst>
      <p:ext uri="{BB962C8B-B14F-4D97-AF65-F5344CB8AC3E}">
        <p14:creationId xmlns:p14="http://schemas.microsoft.com/office/powerpoint/2010/main" val="4048263256"/>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F3D10-BA92-431D-BEDC-DD90C1BC8F87}"/>
              </a:ext>
            </a:extLst>
          </p:cNvPr>
          <p:cNvSpPr>
            <a:spLocks noGrp="1"/>
          </p:cNvSpPr>
          <p:nvPr>
            <p:ph type="title"/>
          </p:nvPr>
        </p:nvSpPr>
        <p:spPr/>
        <p:txBody>
          <a:bodyPr/>
          <a:lstStyle/>
          <a:p>
            <a:r>
              <a:rPr lang="en-US" dirty="0"/>
              <a:t>Aggregate Results after Clearing</a:t>
            </a:r>
          </a:p>
        </p:txBody>
      </p:sp>
      <p:pic>
        <p:nvPicPr>
          <p:cNvPr id="5" name="Content Placeholder 4">
            <a:extLst>
              <a:ext uri="{FF2B5EF4-FFF2-40B4-BE49-F238E27FC236}">
                <a16:creationId xmlns:a16="http://schemas.microsoft.com/office/drawing/2014/main" id="{2009F59F-4F4B-4BEC-95F5-7511CA96963D}"/>
              </a:ext>
            </a:extLst>
          </p:cNvPr>
          <p:cNvPicPr>
            <a:picLocks noGrp="1" noChangeAspect="1"/>
          </p:cNvPicPr>
          <p:nvPr>
            <p:ph idx="1"/>
          </p:nvPr>
        </p:nvPicPr>
        <p:blipFill>
          <a:blip r:embed="rId4"/>
          <a:stretch>
            <a:fillRect/>
          </a:stretch>
        </p:blipFill>
        <p:spPr>
          <a:xfrm>
            <a:off x="369888" y="2243138"/>
            <a:ext cx="8294278" cy="4179887"/>
          </a:xfrm>
        </p:spPr>
      </p:pic>
    </p:spTree>
    <p:custDataLst>
      <p:tags r:id="rId1"/>
    </p:custDataLst>
    <p:extLst>
      <p:ext uri="{BB962C8B-B14F-4D97-AF65-F5344CB8AC3E}">
        <p14:creationId xmlns:p14="http://schemas.microsoft.com/office/powerpoint/2010/main" val="3290650376"/>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903BD-360E-4B26-8EED-BA4676E525D4}"/>
              </a:ext>
            </a:extLst>
          </p:cNvPr>
          <p:cNvSpPr>
            <a:spLocks noGrp="1"/>
          </p:cNvSpPr>
          <p:nvPr>
            <p:ph type="title"/>
          </p:nvPr>
        </p:nvSpPr>
        <p:spPr/>
        <p:txBody>
          <a:bodyPr/>
          <a:lstStyle/>
          <a:p>
            <a:r>
              <a:rPr lang="en-US" dirty="0"/>
              <a:t>Aggregate Results Map after Clearing</a:t>
            </a:r>
          </a:p>
        </p:txBody>
      </p:sp>
      <p:pic>
        <p:nvPicPr>
          <p:cNvPr id="5" name="Content Placeholder 4">
            <a:extLst>
              <a:ext uri="{FF2B5EF4-FFF2-40B4-BE49-F238E27FC236}">
                <a16:creationId xmlns:a16="http://schemas.microsoft.com/office/drawing/2014/main" id="{20C455D0-AE5E-4E01-A3BE-84D485D097C8}"/>
              </a:ext>
            </a:extLst>
          </p:cNvPr>
          <p:cNvPicPr>
            <a:picLocks noGrp="1" noChangeAspect="1"/>
          </p:cNvPicPr>
          <p:nvPr>
            <p:ph idx="1"/>
          </p:nvPr>
        </p:nvPicPr>
        <p:blipFill>
          <a:blip r:embed="rId4"/>
          <a:stretch>
            <a:fillRect/>
          </a:stretch>
        </p:blipFill>
        <p:spPr>
          <a:xfrm>
            <a:off x="369888" y="2243138"/>
            <a:ext cx="8321439" cy="4179887"/>
          </a:xfrm>
        </p:spPr>
      </p:pic>
    </p:spTree>
    <p:custDataLst>
      <p:tags r:id="rId1"/>
    </p:custDataLst>
    <p:extLst>
      <p:ext uri="{BB962C8B-B14F-4D97-AF65-F5344CB8AC3E}">
        <p14:creationId xmlns:p14="http://schemas.microsoft.com/office/powerpoint/2010/main" val="2422244220"/>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FA3EF-0C81-40BF-B659-19A32FB8458F}"/>
              </a:ext>
            </a:extLst>
          </p:cNvPr>
          <p:cNvSpPr>
            <a:spLocks noGrp="1"/>
          </p:cNvSpPr>
          <p:nvPr>
            <p:ph type="title"/>
          </p:nvPr>
        </p:nvSpPr>
        <p:spPr>
          <a:xfrm>
            <a:off x="369888" y="1506010"/>
            <a:ext cx="8258064" cy="610658"/>
          </a:xfrm>
        </p:spPr>
        <p:txBody>
          <a:bodyPr/>
          <a:lstStyle/>
          <a:p>
            <a:r>
              <a:rPr lang="en-US" dirty="0"/>
              <a:t>Item Status on Aggregate Results Map</a:t>
            </a:r>
          </a:p>
        </p:txBody>
      </p:sp>
      <p:pic>
        <p:nvPicPr>
          <p:cNvPr id="5" name="Content Placeholder 4">
            <a:extLst>
              <a:ext uri="{FF2B5EF4-FFF2-40B4-BE49-F238E27FC236}">
                <a16:creationId xmlns:a16="http://schemas.microsoft.com/office/drawing/2014/main" id="{FC971396-AF42-4447-95E1-A2353BCAB3AE}"/>
              </a:ext>
            </a:extLst>
          </p:cNvPr>
          <p:cNvPicPr>
            <a:picLocks noGrp="1" noChangeAspect="1"/>
          </p:cNvPicPr>
          <p:nvPr>
            <p:ph idx="1"/>
          </p:nvPr>
        </p:nvPicPr>
        <p:blipFill>
          <a:blip r:embed="rId4"/>
          <a:stretch>
            <a:fillRect/>
          </a:stretch>
        </p:blipFill>
        <p:spPr>
          <a:xfrm>
            <a:off x="383471" y="2243138"/>
            <a:ext cx="8258064" cy="4179887"/>
          </a:xfrm>
        </p:spPr>
      </p:pic>
    </p:spTree>
    <p:custDataLst>
      <p:tags r:id="rId1"/>
    </p:custDataLst>
    <p:extLst>
      <p:ext uri="{BB962C8B-B14F-4D97-AF65-F5344CB8AC3E}">
        <p14:creationId xmlns:p14="http://schemas.microsoft.com/office/powerpoint/2010/main" val="3153569162"/>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3651779" y="2498236"/>
            <a:ext cx="5277067" cy="990599"/>
          </a:xfrm>
          <a:noFill/>
          <a:extLst>
            <a:ext uri="{909E8E84-426E-40dd-AFC4-6F175D3DCCD1}">
              <a14:hiddenFill xmlns:a14="http://schemas.microsoft.com/office/drawing/2010/main" xmlns="">
                <a:solidFill>
                  <a:schemeClr val="bg1"/>
                </a:solidFill>
              </a14:hiddenFill>
            </a:ext>
          </a:extLst>
        </p:spPr>
        <p:txBody>
          <a:bodyPr>
            <a:normAutofit fontScale="90000"/>
          </a:bodyPr>
          <a:lstStyle/>
          <a:p>
            <a:pPr eaLnBrk="1" hangingPunct="1"/>
            <a:r>
              <a:rPr lang="en-US" sz="3600" dirty="0">
                <a:latin typeface="Trade Gothic LT Std Ext" charset="0"/>
                <a:ea typeface="ＭＳ Ｐゴシック" pitchFamily="34" charset="-128"/>
                <a:cs typeface="Trade Gothic LT Std Ext" charset="0"/>
              </a:rPr>
              <a:t>Connect America Fund </a:t>
            </a:r>
            <a:br>
              <a:rPr lang="en-US" sz="3600" dirty="0">
                <a:latin typeface="Trade Gothic LT Std Ext" charset="0"/>
                <a:ea typeface="ＭＳ Ｐゴシック" pitchFamily="34" charset="-128"/>
                <a:cs typeface="Trade Gothic LT Std Ext" charset="0"/>
              </a:rPr>
            </a:br>
            <a:r>
              <a:rPr lang="en-US" sz="3600" dirty="0">
                <a:latin typeface="Trade Gothic LT Std Ext" charset="0"/>
                <a:ea typeface="ＭＳ Ｐゴシック" pitchFamily="34" charset="-128"/>
                <a:cs typeface="Trade Gothic LT Std Ext" charset="0"/>
              </a:rPr>
              <a:t>Phase II Auction</a:t>
            </a:r>
            <a:br>
              <a:rPr lang="en-US" sz="3600" dirty="0">
                <a:latin typeface="Trade Gothic LT Std Ext" charset="0"/>
                <a:ea typeface="ＭＳ Ｐゴシック" pitchFamily="34" charset="-128"/>
                <a:cs typeface="Trade Gothic LT Std Ext" charset="0"/>
              </a:rPr>
            </a:br>
            <a:r>
              <a:rPr lang="en-US" sz="3600" dirty="0">
                <a:latin typeface="Trade Gothic LT Std Ext" charset="0"/>
                <a:ea typeface="ＭＳ Ｐゴシック" pitchFamily="34" charset="-128"/>
                <a:cs typeface="Trade Gothic LT Std Ext" charset="0"/>
              </a:rPr>
              <a:t>(Auction 903) </a:t>
            </a:r>
            <a:br>
              <a:rPr lang="en-US" sz="3600" dirty="0">
                <a:latin typeface="Trade Gothic LT Std Ext" charset="0"/>
                <a:ea typeface="ＭＳ Ｐゴシック" pitchFamily="34" charset="-128"/>
                <a:cs typeface="Trade Gothic LT Std Ext" charset="0"/>
              </a:rPr>
            </a:br>
            <a:r>
              <a:rPr lang="en-US" sz="3600" dirty="0">
                <a:latin typeface="Trade Gothic LT Std Ext" charset="0"/>
                <a:ea typeface="ＭＳ Ｐゴシック" pitchFamily="34" charset="-128"/>
                <a:cs typeface="Trade Gothic LT Std Ext" charset="0"/>
              </a:rPr>
              <a:t>Bidding System Workshop</a:t>
            </a:r>
          </a:p>
        </p:txBody>
      </p:sp>
      <p:sp>
        <p:nvSpPr>
          <p:cNvPr id="13315" name="Subtitle 2"/>
          <p:cNvSpPr>
            <a:spLocks noGrp="1"/>
          </p:cNvSpPr>
          <p:nvPr>
            <p:ph type="subTitle" idx="1"/>
          </p:nvPr>
        </p:nvSpPr>
        <p:spPr>
          <a:xfrm>
            <a:off x="3675268" y="3643483"/>
            <a:ext cx="5424488" cy="706014"/>
          </a:xfrm>
        </p:spPr>
        <p:txBody>
          <a:bodyPr/>
          <a:lstStyle/>
          <a:p>
            <a:pPr eaLnBrk="1" hangingPunct="1"/>
            <a:r>
              <a:rPr lang="en-US" sz="2800" dirty="0">
                <a:latin typeface="Trade Gothic LT Std Ext" charset="0"/>
                <a:ea typeface="ＭＳ Ｐゴシック" pitchFamily="34" charset="-128"/>
              </a:rPr>
              <a:t>July 9, 2018</a:t>
            </a:r>
          </a:p>
        </p:txBody>
      </p:sp>
      <p:sp>
        <p:nvSpPr>
          <p:cNvPr id="4" name="Subtitle 2"/>
          <p:cNvSpPr txBox="1">
            <a:spLocks/>
          </p:cNvSpPr>
          <p:nvPr/>
        </p:nvSpPr>
        <p:spPr bwMode="auto">
          <a:xfrm>
            <a:off x="3675268" y="4344523"/>
            <a:ext cx="5424488" cy="1519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spcBef>
                <a:spcPct val="20000"/>
              </a:spcBef>
              <a:spcAft>
                <a:spcPct val="0"/>
              </a:spcAft>
              <a:buSzPct val="150000"/>
              <a:buFont typeface="Arial" pitchFamily="34" charset="0"/>
              <a:buNone/>
              <a:defRPr sz="2500" b="1" i="0" kern="1200">
                <a:solidFill>
                  <a:srgbClr val="599FCC"/>
                </a:solidFill>
                <a:latin typeface="+mj-lt"/>
                <a:ea typeface="ＭＳ Ｐゴシック" charset="0"/>
                <a:cs typeface="Trade Gothic LT Std Ext"/>
              </a:defRPr>
            </a:lvl1pPr>
            <a:lvl2pPr marL="457200" indent="0" algn="ctr" defTabSz="457200" rtl="0" eaLnBrk="1" fontAlgn="base" hangingPunct="1">
              <a:spcBef>
                <a:spcPct val="20000"/>
              </a:spcBef>
              <a:spcAft>
                <a:spcPct val="0"/>
              </a:spcAft>
              <a:buSzPct val="125000"/>
              <a:buFont typeface="Wingdings" pitchFamily="2" charset="2"/>
              <a:buNone/>
              <a:defRPr sz="2200" kern="1200">
                <a:solidFill>
                  <a:schemeClr val="tx1">
                    <a:tint val="75000"/>
                  </a:schemeClr>
                </a:solidFill>
                <a:latin typeface="Calibri" panose="020F0502020204030204" pitchFamily="34" charset="0"/>
                <a:ea typeface="ＭＳ Ｐゴシック" charset="0"/>
                <a:cs typeface="+mn-cs"/>
              </a:defRPr>
            </a:lvl2pPr>
            <a:lvl3pPr marL="914400" indent="0" algn="ctr" defTabSz="457200" rtl="0" eaLnBrk="1" fontAlgn="base" hangingPunct="1">
              <a:spcBef>
                <a:spcPct val="20000"/>
              </a:spcBef>
              <a:spcAft>
                <a:spcPct val="0"/>
              </a:spcAft>
              <a:buFont typeface="Courier New" pitchFamily="49" charset="0"/>
              <a:buNone/>
              <a:defRPr sz="2000" kern="1200">
                <a:solidFill>
                  <a:schemeClr val="tx1">
                    <a:tint val="75000"/>
                  </a:schemeClr>
                </a:solidFill>
                <a:latin typeface="Calibri" panose="020F0502020204030204" pitchFamily="34" charset="0"/>
                <a:ea typeface="ＭＳ Ｐゴシック" charset="0"/>
                <a:cs typeface="+mn-cs"/>
              </a:defRPr>
            </a:lvl3pPr>
            <a:lvl4pPr marL="1371600" indent="0" algn="ctr" defTabSz="457200" rtl="0" eaLnBrk="1" fontAlgn="base" hangingPunct="1">
              <a:spcBef>
                <a:spcPct val="20000"/>
              </a:spcBef>
              <a:spcAft>
                <a:spcPct val="0"/>
              </a:spcAft>
              <a:buFont typeface="Arial" pitchFamily="34" charset="0"/>
              <a:buNone/>
              <a:defRPr kern="1200">
                <a:solidFill>
                  <a:schemeClr val="tx1">
                    <a:tint val="75000"/>
                  </a:schemeClr>
                </a:solidFill>
                <a:latin typeface="Calibri" panose="020F0502020204030204" pitchFamily="34" charset="0"/>
                <a:ea typeface="ＭＳ Ｐゴシック" charset="0"/>
                <a:cs typeface="+mn-cs"/>
              </a:defRPr>
            </a:lvl4pPr>
            <a:lvl5pPr marL="1828800" indent="0" algn="ctr" defTabSz="457200" rtl="0" eaLnBrk="1" fontAlgn="base" hangingPunct="1">
              <a:spcBef>
                <a:spcPct val="20000"/>
              </a:spcBef>
              <a:spcAft>
                <a:spcPct val="0"/>
              </a:spcAft>
              <a:buFont typeface="Arial" pitchFamily="34" charset="0"/>
              <a:buNone/>
              <a:defRPr kern="1200">
                <a:solidFill>
                  <a:schemeClr val="tx1">
                    <a:tint val="75000"/>
                  </a:schemeClr>
                </a:solidFill>
                <a:latin typeface="Calibri" panose="020F0502020204030204" pitchFamily="34" charset="0"/>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800" b="0" dirty="0">
                <a:solidFill>
                  <a:schemeClr val="bg1"/>
                </a:solidFill>
                <a:latin typeface="Trade Gothic LT Std Ext" charset="0"/>
                <a:ea typeface="ＭＳ Ｐゴシック" pitchFamily="34" charset="-128"/>
              </a:rPr>
              <a:t>The workshop has concluded.  Please email questions to auction903@fcc.gov</a:t>
            </a:r>
          </a:p>
        </p:txBody>
      </p:sp>
    </p:spTree>
    <p:custDataLst>
      <p:tags r:id="rId1"/>
    </p:custDataLst>
    <p:extLst>
      <p:ext uri="{BB962C8B-B14F-4D97-AF65-F5344CB8AC3E}">
        <p14:creationId xmlns:p14="http://schemas.microsoft.com/office/powerpoint/2010/main" val="391381010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12EB9-77AD-44C8-82DC-53C0D01BCBC7}"/>
              </a:ext>
            </a:extLst>
          </p:cNvPr>
          <p:cNvSpPr>
            <a:spLocks noGrp="1"/>
          </p:cNvSpPr>
          <p:nvPr>
            <p:ph type="title"/>
          </p:nvPr>
        </p:nvSpPr>
        <p:spPr/>
        <p:txBody>
          <a:bodyPr/>
          <a:lstStyle/>
          <a:p>
            <a:r>
              <a:rPr lang="en-US" dirty="0"/>
              <a:t>High Level Auction Overview</a:t>
            </a:r>
          </a:p>
        </p:txBody>
      </p:sp>
      <p:sp>
        <p:nvSpPr>
          <p:cNvPr id="4" name="Text Placeholder 3">
            <a:extLst>
              <a:ext uri="{FF2B5EF4-FFF2-40B4-BE49-F238E27FC236}">
                <a16:creationId xmlns:a16="http://schemas.microsoft.com/office/drawing/2014/main" id="{22F08E51-3D91-453B-B566-24763D535984}"/>
              </a:ext>
            </a:extLst>
          </p:cNvPr>
          <p:cNvSpPr>
            <a:spLocks noGrp="1"/>
          </p:cNvSpPr>
          <p:nvPr>
            <p:ph type="body" idx="1"/>
          </p:nvPr>
        </p:nvSpPr>
        <p:spPr/>
        <p:txBody>
          <a:bodyPr/>
          <a:lstStyle/>
          <a:p>
            <a:r>
              <a:rPr lang="en-US" dirty="0"/>
              <a:t>Connect America Fund Phase II Auction</a:t>
            </a:r>
          </a:p>
        </p:txBody>
      </p:sp>
    </p:spTree>
    <p:custDataLst>
      <p:tags r:id="rId1"/>
    </p:custDataLst>
    <p:extLst>
      <p:ext uri="{BB962C8B-B14F-4D97-AF65-F5344CB8AC3E}">
        <p14:creationId xmlns:p14="http://schemas.microsoft.com/office/powerpoint/2010/main" val="546995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Process 15"/>
          <p:cNvSpPr/>
          <p:nvPr/>
        </p:nvSpPr>
        <p:spPr>
          <a:xfrm>
            <a:off x="1485900" y="2449493"/>
            <a:ext cx="6172200" cy="3585773"/>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9" name="Group 8"/>
          <p:cNvGrpSpPr/>
          <p:nvPr/>
        </p:nvGrpSpPr>
        <p:grpSpPr>
          <a:xfrm>
            <a:off x="3874399" y="3063684"/>
            <a:ext cx="974558" cy="577516"/>
            <a:chOff x="3898232" y="2030931"/>
            <a:chExt cx="1299410" cy="770021"/>
          </a:xfrm>
        </p:grpSpPr>
        <p:sp>
          <p:nvSpPr>
            <p:cNvPr id="6" name="Flowchart: Decision 5"/>
            <p:cNvSpPr/>
            <p:nvPr/>
          </p:nvSpPr>
          <p:spPr>
            <a:xfrm>
              <a:off x="3898232" y="2030931"/>
              <a:ext cx="1299410" cy="770021"/>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p:cNvSpPr txBox="1"/>
            <p:nvPr/>
          </p:nvSpPr>
          <p:spPr>
            <a:xfrm>
              <a:off x="4074475" y="2168062"/>
              <a:ext cx="960120" cy="574516"/>
            </a:xfrm>
            <a:prstGeom prst="rect">
              <a:avLst/>
            </a:prstGeom>
            <a:noFill/>
          </p:spPr>
          <p:txBody>
            <a:bodyPr wrap="square" rtlCol="0">
              <a:spAutoFit/>
            </a:bodyPr>
            <a:lstStyle/>
            <a:p>
              <a:pPr algn="ctr"/>
              <a:r>
                <a:rPr lang="en-US" sz="1100" dirty="0">
                  <a:solidFill>
                    <a:schemeClr val="bg1"/>
                  </a:solidFill>
                </a:rPr>
                <a:t>Budget Cleared?</a:t>
              </a:r>
            </a:p>
          </p:txBody>
        </p:sp>
      </p:grpSp>
      <p:grpSp>
        <p:nvGrpSpPr>
          <p:cNvPr id="25" name="Group 24"/>
          <p:cNvGrpSpPr/>
          <p:nvPr/>
        </p:nvGrpSpPr>
        <p:grpSpPr>
          <a:xfrm>
            <a:off x="3716946" y="2410537"/>
            <a:ext cx="1254297" cy="438582"/>
            <a:chOff x="5804035" y="1996025"/>
            <a:chExt cx="1287380" cy="431735"/>
          </a:xfrm>
        </p:grpSpPr>
        <p:sp>
          <p:nvSpPr>
            <p:cNvPr id="26" name="Flowchart: Alternate Process 25"/>
            <p:cNvSpPr/>
            <p:nvPr/>
          </p:nvSpPr>
          <p:spPr>
            <a:xfrm>
              <a:off x="5804035" y="2002373"/>
              <a:ext cx="1287380" cy="408755"/>
            </a:xfrm>
            <a:prstGeom prst="flowChartAlternateProcess">
              <a:avLst/>
            </a:prstGeom>
            <a:solidFill>
              <a:srgbClr val="339933"/>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TextBox 26"/>
            <p:cNvSpPr txBox="1"/>
            <p:nvPr/>
          </p:nvSpPr>
          <p:spPr>
            <a:xfrm>
              <a:off x="5840130" y="1996025"/>
              <a:ext cx="1251284" cy="431735"/>
            </a:xfrm>
            <a:prstGeom prst="rect">
              <a:avLst/>
            </a:prstGeom>
            <a:noFill/>
          </p:spPr>
          <p:txBody>
            <a:bodyPr wrap="square" rtlCol="0">
              <a:spAutoFit/>
            </a:bodyPr>
            <a:lstStyle/>
            <a:p>
              <a:pPr algn="ctr"/>
              <a:r>
                <a:rPr lang="en-US" sz="1125" dirty="0">
                  <a:solidFill>
                    <a:schemeClr val="bg1"/>
                  </a:solidFill>
                </a:rPr>
                <a:t>Round </a:t>
              </a:r>
            </a:p>
            <a:p>
              <a:pPr algn="ctr"/>
              <a:r>
                <a:rPr lang="en-US" sz="1125" dirty="0">
                  <a:solidFill>
                    <a:schemeClr val="bg1"/>
                  </a:solidFill>
                </a:rPr>
                <a:t>Before Clearing</a:t>
              </a:r>
            </a:p>
          </p:txBody>
        </p:sp>
      </p:grpSp>
      <p:cxnSp>
        <p:nvCxnSpPr>
          <p:cNvPr id="32" name="Elbow Connector 31"/>
          <p:cNvCxnSpPr>
            <a:cxnSpLocks/>
            <a:stCxn id="6" idx="3"/>
            <a:endCxn id="26" idx="3"/>
          </p:cNvCxnSpPr>
          <p:nvPr/>
        </p:nvCxnSpPr>
        <p:spPr>
          <a:xfrm flipV="1">
            <a:off x="4848957" y="2624604"/>
            <a:ext cx="122287" cy="727838"/>
          </a:xfrm>
          <a:prstGeom prst="bentConnector3">
            <a:avLst>
              <a:gd name="adj1" fmla="val 362119"/>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3881853" y="4498474"/>
            <a:ext cx="974558" cy="577516"/>
            <a:chOff x="3898232" y="2030931"/>
            <a:chExt cx="1299410" cy="770021"/>
          </a:xfrm>
        </p:grpSpPr>
        <p:sp>
          <p:nvSpPr>
            <p:cNvPr id="36" name="Flowchart: Decision 35"/>
            <p:cNvSpPr/>
            <p:nvPr/>
          </p:nvSpPr>
          <p:spPr>
            <a:xfrm>
              <a:off x="3898232" y="2030931"/>
              <a:ext cx="1299410" cy="770021"/>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TextBox 36"/>
            <p:cNvSpPr txBox="1"/>
            <p:nvPr/>
          </p:nvSpPr>
          <p:spPr>
            <a:xfrm>
              <a:off x="3999300" y="2178394"/>
              <a:ext cx="1092467" cy="553997"/>
            </a:xfrm>
            <a:prstGeom prst="rect">
              <a:avLst/>
            </a:prstGeom>
            <a:noFill/>
          </p:spPr>
          <p:txBody>
            <a:bodyPr wrap="square" rtlCol="0">
              <a:spAutoFit/>
            </a:bodyPr>
            <a:lstStyle/>
            <a:p>
              <a:pPr algn="ctr"/>
              <a:r>
                <a:rPr lang="en-US" sz="1050" dirty="0">
                  <a:solidFill>
                    <a:schemeClr val="bg1"/>
                  </a:solidFill>
                </a:rPr>
                <a:t>Contested Areas?</a:t>
              </a:r>
            </a:p>
          </p:txBody>
        </p:sp>
      </p:grpSp>
      <p:cxnSp>
        <p:nvCxnSpPr>
          <p:cNvPr id="43" name="Straight Arrow Connector 42"/>
          <p:cNvCxnSpPr>
            <a:cxnSpLocks/>
            <a:stCxn id="6" idx="2"/>
          </p:cNvCxnSpPr>
          <p:nvPr/>
        </p:nvCxnSpPr>
        <p:spPr>
          <a:xfrm>
            <a:off x="4361678" y="3641200"/>
            <a:ext cx="0" cy="21283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859982" y="4588721"/>
            <a:ext cx="431111" cy="213585"/>
          </a:xfrm>
          <a:prstGeom prst="rect">
            <a:avLst/>
          </a:prstGeom>
          <a:noFill/>
        </p:spPr>
        <p:txBody>
          <a:bodyPr wrap="square" rtlCol="0">
            <a:spAutoFit/>
          </a:bodyPr>
          <a:lstStyle/>
          <a:p>
            <a:r>
              <a:rPr lang="en-US" sz="788" dirty="0"/>
              <a:t>No</a:t>
            </a:r>
          </a:p>
        </p:txBody>
      </p:sp>
      <p:sp>
        <p:nvSpPr>
          <p:cNvPr id="109" name="TextBox 108"/>
          <p:cNvSpPr txBox="1"/>
          <p:nvPr/>
        </p:nvSpPr>
        <p:spPr>
          <a:xfrm>
            <a:off x="4825920" y="3155452"/>
            <a:ext cx="355679" cy="213585"/>
          </a:xfrm>
          <a:prstGeom prst="rect">
            <a:avLst/>
          </a:prstGeom>
          <a:noFill/>
        </p:spPr>
        <p:txBody>
          <a:bodyPr wrap="square" rtlCol="0">
            <a:spAutoFit/>
          </a:bodyPr>
          <a:lstStyle/>
          <a:p>
            <a:r>
              <a:rPr lang="en-US" sz="788" dirty="0"/>
              <a:t>No</a:t>
            </a:r>
          </a:p>
        </p:txBody>
      </p:sp>
      <p:cxnSp>
        <p:nvCxnSpPr>
          <p:cNvPr id="151" name="Straight Arrow Connector 150"/>
          <p:cNvCxnSpPr>
            <a:stCxn id="27" idx="2"/>
            <a:endCxn id="6" idx="0"/>
          </p:cNvCxnSpPr>
          <p:nvPr/>
        </p:nvCxnSpPr>
        <p:spPr>
          <a:xfrm>
            <a:off x="4361678" y="2849119"/>
            <a:ext cx="0" cy="2145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1" name="TextBox 180"/>
          <p:cNvSpPr txBox="1"/>
          <p:nvPr/>
        </p:nvSpPr>
        <p:spPr>
          <a:xfrm>
            <a:off x="4367930" y="5111407"/>
            <a:ext cx="396997" cy="213585"/>
          </a:xfrm>
          <a:prstGeom prst="rect">
            <a:avLst/>
          </a:prstGeom>
          <a:noFill/>
        </p:spPr>
        <p:txBody>
          <a:bodyPr wrap="square" rtlCol="0">
            <a:spAutoFit/>
          </a:bodyPr>
          <a:lstStyle/>
          <a:p>
            <a:r>
              <a:rPr lang="en-US" sz="788" dirty="0"/>
              <a:t>Yes</a:t>
            </a:r>
          </a:p>
        </p:txBody>
      </p:sp>
      <p:cxnSp>
        <p:nvCxnSpPr>
          <p:cNvPr id="82" name="Straight Arrow Connector 81">
            <a:extLst>
              <a:ext uri="{FF2B5EF4-FFF2-40B4-BE49-F238E27FC236}">
                <a16:creationId xmlns:a16="http://schemas.microsoft.com/office/drawing/2014/main" id="{36A43854-32B5-4C93-9857-A512AB3CB900}"/>
              </a:ext>
            </a:extLst>
          </p:cNvPr>
          <p:cNvCxnSpPr>
            <a:cxnSpLocks/>
          </p:cNvCxnSpPr>
          <p:nvPr/>
        </p:nvCxnSpPr>
        <p:spPr>
          <a:xfrm>
            <a:off x="4839378" y="4786605"/>
            <a:ext cx="52677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FC67FE34-5E8D-43A2-B1A0-5A809B7CFBAF}"/>
              </a:ext>
            </a:extLst>
          </p:cNvPr>
          <p:cNvGrpSpPr/>
          <p:nvPr/>
        </p:nvGrpSpPr>
        <p:grpSpPr>
          <a:xfrm>
            <a:off x="5370500" y="4610281"/>
            <a:ext cx="976587" cy="438582"/>
            <a:chOff x="2673418" y="4249597"/>
            <a:chExt cx="1302116" cy="584776"/>
          </a:xfrm>
        </p:grpSpPr>
        <p:sp>
          <p:nvSpPr>
            <p:cNvPr id="90" name="Flowchart: Terminator 89">
              <a:extLst>
                <a:ext uri="{FF2B5EF4-FFF2-40B4-BE49-F238E27FC236}">
                  <a16:creationId xmlns:a16="http://schemas.microsoft.com/office/drawing/2014/main" id="{31CBBD39-9FCD-43AD-BB09-E3767787707F}"/>
                </a:ext>
              </a:extLst>
            </p:cNvPr>
            <p:cNvSpPr/>
            <p:nvPr/>
          </p:nvSpPr>
          <p:spPr>
            <a:xfrm>
              <a:off x="2673418" y="4263992"/>
              <a:ext cx="1289784" cy="529389"/>
            </a:xfrm>
            <a:prstGeom prst="flowChartTerminator">
              <a:avLst/>
            </a:prstGeom>
            <a:solidFill>
              <a:srgbClr val="D4302C"/>
            </a:solidFill>
            <a:ln>
              <a:solidFill>
                <a:srgbClr val="C0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1" name="TextBox 90">
              <a:extLst>
                <a:ext uri="{FF2B5EF4-FFF2-40B4-BE49-F238E27FC236}">
                  <a16:creationId xmlns:a16="http://schemas.microsoft.com/office/drawing/2014/main" id="{FB3A4E2B-ED92-4828-A1A6-90901B49F23A}"/>
                </a:ext>
              </a:extLst>
            </p:cNvPr>
            <p:cNvSpPr txBox="1"/>
            <p:nvPr/>
          </p:nvSpPr>
          <p:spPr>
            <a:xfrm>
              <a:off x="2724250" y="4249597"/>
              <a:ext cx="1251284" cy="584776"/>
            </a:xfrm>
            <a:prstGeom prst="rect">
              <a:avLst/>
            </a:prstGeom>
            <a:noFill/>
          </p:spPr>
          <p:txBody>
            <a:bodyPr wrap="square" rtlCol="0">
              <a:spAutoFit/>
            </a:bodyPr>
            <a:lstStyle/>
            <a:p>
              <a:pPr algn="ctr"/>
              <a:r>
                <a:rPr lang="en-US" sz="1125" dirty="0">
                  <a:solidFill>
                    <a:schemeClr val="bg1"/>
                  </a:solidFill>
                </a:rPr>
                <a:t>Auction Concludes</a:t>
              </a:r>
            </a:p>
          </p:txBody>
        </p:sp>
      </p:grpSp>
      <p:cxnSp>
        <p:nvCxnSpPr>
          <p:cNvPr id="38" name="Straight Arrow Connector 37">
            <a:extLst>
              <a:ext uri="{FF2B5EF4-FFF2-40B4-BE49-F238E27FC236}">
                <a16:creationId xmlns:a16="http://schemas.microsoft.com/office/drawing/2014/main" id="{D2C36D84-9688-4B7A-8AEB-B16916425054}"/>
              </a:ext>
            </a:extLst>
          </p:cNvPr>
          <p:cNvCxnSpPr>
            <a:cxnSpLocks/>
          </p:cNvCxnSpPr>
          <p:nvPr/>
        </p:nvCxnSpPr>
        <p:spPr>
          <a:xfrm>
            <a:off x="4379072" y="5092310"/>
            <a:ext cx="0" cy="3106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4855B507-8E2C-4B77-810D-7E3F5C0579FD}"/>
              </a:ext>
            </a:extLst>
          </p:cNvPr>
          <p:cNvGrpSpPr/>
          <p:nvPr/>
        </p:nvGrpSpPr>
        <p:grpSpPr>
          <a:xfrm>
            <a:off x="3764158" y="5404693"/>
            <a:ext cx="1254297" cy="438582"/>
            <a:chOff x="5804035" y="1996025"/>
            <a:chExt cx="1287380" cy="431735"/>
          </a:xfrm>
        </p:grpSpPr>
        <p:sp>
          <p:nvSpPr>
            <p:cNvPr id="40" name="Flowchart: Alternate Process 39">
              <a:extLst>
                <a:ext uri="{FF2B5EF4-FFF2-40B4-BE49-F238E27FC236}">
                  <a16:creationId xmlns:a16="http://schemas.microsoft.com/office/drawing/2014/main" id="{00A9CC72-676D-4984-94FE-480E6738DD82}"/>
                </a:ext>
              </a:extLst>
            </p:cNvPr>
            <p:cNvSpPr/>
            <p:nvPr/>
          </p:nvSpPr>
          <p:spPr>
            <a:xfrm>
              <a:off x="5804035" y="2002373"/>
              <a:ext cx="1287380" cy="408755"/>
            </a:xfrm>
            <a:prstGeom prst="flowChartAlternateProcess">
              <a:avLst/>
            </a:prstGeom>
            <a:solidFill>
              <a:srgbClr val="339933"/>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TextBox 40">
              <a:extLst>
                <a:ext uri="{FF2B5EF4-FFF2-40B4-BE49-F238E27FC236}">
                  <a16:creationId xmlns:a16="http://schemas.microsoft.com/office/drawing/2014/main" id="{56E9B297-49CE-4DD1-BF40-232E2D072E05}"/>
                </a:ext>
              </a:extLst>
            </p:cNvPr>
            <p:cNvSpPr txBox="1"/>
            <p:nvPr/>
          </p:nvSpPr>
          <p:spPr>
            <a:xfrm>
              <a:off x="5840130" y="1996025"/>
              <a:ext cx="1251284" cy="431735"/>
            </a:xfrm>
            <a:prstGeom prst="rect">
              <a:avLst/>
            </a:prstGeom>
            <a:noFill/>
          </p:spPr>
          <p:txBody>
            <a:bodyPr wrap="square" rtlCol="0">
              <a:spAutoFit/>
            </a:bodyPr>
            <a:lstStyle/>
            <a:p>
              <a:pPr algn="ctr"/>
              <a:r>
                <a:rPr lang="en-US" sz="1125" dirty="0">
                  <a:solidFill>
                    <a:schemeClr val="bg1"/>
                  </a:solidFill>
                </a:rPr>
                <a:t>Round </a:t>
              </a:r>
            </a:p>
            <a:p>
              <a:pPr algn="ctr"/>
              <a:r>
                <a:rPr lang="en-US" sz="1125" dirty="0">
                  <a:solidFill>
                    <a:schemeClr val="bg1"/>
                  </a:solidFill>
                </a:rPr>
                <a:t>After Clearing</a:t>
              </a:r>
            </a:p>
          </p:txBody>
        </p:sp>
      </p:grpSp>
      <p:cxnSp>
        <p:nvCxnSpPr>
          <p:cNvPr id="44" name="Elbow Connector 31">
            <a:extLst>
              <a:ext uri="{FF2B5EF4-FFF2-40B4-BE49-F238E27FC236}">
                <a16:creationId xmlns:a16="http://schemas.microsoft.com/office/drawing/2014/main" id="{B2FCB123-9CEA-44FA-B748-E3E27AE159CB}"/>
              </a:ext>
            </a:extLst>
          </p:cNvPr>
          <p:cNvCxnSpPr>
            <a:cxnSpLocks/>
          </p:cNvCxnSpPr>
          <p:nvPr/>
        </p:nvCxnSpPr>
        <p:spPr>
          <a:xfrm rot="10800000" flipH="1">
            <a:off x="3756704" y="4793736"/>
            <a:ext cx="126609" cy="825024"/>
          </a:xfrm>
          <a:prstGeom prst="bentConnector4">
            <a:avLst>
              <a:gd name="adj1" fmla="val -264946"/>
              <a:gd name="adj2" fmla="val 10053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0270050F-AB78-4EBC-B8E5-0091C0C3CB98}"/>
              </a:ext>
            </a:extLst>
          </p:cNvPr>
          <p:cNvSpPr txBox="1"/>
          <p:nvPr/>
        </p:nvSpPr>
        <p:spPr>
          <a:xfrm>
            <a:off x="4354244" y="3640574"/>
            <a:ext cx="422761" cy="213585"/>
          </a:xfrm>
          <a:prstGeom prst="rect">
            <a:avLst/>
          </a:prstGeom>
          <a:noFill/>
        </p:spPr>
        <p:txBody>
          <a:bodyPr wrap="square" rtlCol="0">
            <a:spAutoFit/>
          </a:bodyPr>
          <a:lstStyle/>
          <a:p>
            <a:r>
              <a:rPr lang="en-US" sz="788" dirty="0"/>
              <a:t>Yes</a:t>
            </a:r>
          </a:p>
        </p:txBody>
      </p:sp>
      <p:grpSp>
        <p:nvGrpSpPr>
          <p:cNvPr id="56" name="Group 55">
            <a:extLst>
              <a:ext uri="{FF2B5EF4-FFF2-40B4-BE49-F238E27FC236}">
                <a16:creationId xmlns:a16="http://schemas.microsoft.com/office/drawing/2014/main" id="{B73EA7C3-95BC-4844-BEA1-5EF3EA2A6430}"/>
              </a:ext>
            </a:extLst>
          </p:cNvPr>
          <p:cNvGrpSpPr/>
          <p:nvPr/>
        </p:nvGrpSpPr>
        <p:grpSpPr>
          <a:xfrm>
            <a:off x="2234705" y="2408761"/>
            <a:ext cx="976587" cy="438582"/>
            <a:chOff x="2673418" y="4249597"/>
            <a:chExt cx="1302116" cy="584776"/>
          </a:xfrm>
        </p:grpSpPr>
        <p:sp>
          <p:nvSpPr>
            <p:cNvPr id="57" name="Flowchart: Terminator 56">
              <a:extLst>
                <a:ext uri="{FF2B5EF4-FFF2-40B4-BE49-F238E27FC236}">
                  <a16:creationId xmlns:a16="http://schemas.microsoft.com/office/drawing/2014/main" id="{F4954159-AC52-4F21-A3A0-6557AF8E8FB8}"/>
                </a:ext>
              </a:extLst>
            </p:cNvPr>
            <p:cNvSpPr/>
            <p:nvPr/>
          </p:nvSpPr>
          <p:spPr>
            <a:xfrm>
              <a:off x="2673418" y="4263992"/>
              <a:ext cx="1289784" cy="529389"/>
            </a:xfrm>
            <a:prstGeom prst="flowChartTerminator">
              <a:avLst/>
            </a:prstGeom>
            <a:solidFill>
              <a:srgbClr val="D4302C"/>
            </a:solidFill>
            <a:ln>
              <a:solidFill>
                <a:srgbClr val="C0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8" name="TextBox 57">
              <a:extLst>
                <a:ext uri="{FF2B5EF4-FFF2-40B4-BE49-F238E27FC236}">
                  <a16:creationId xmlns:a16="http://schemas.microsoft.com/office/drawing/2014/main" id="{EDD9A0C5-4326-46DF-8784-BD67D49106B4}"/>
                </a:ext>
              </a:extLst>
            </p:cNvPr>
            <p:cNvSpPr txBox="1"/>
            <p:nvPr/>
          </p:nvSpPr>
          <p:spPr>
            <a:xfrm>
              <a:off x="2724250" y="4249597"/>
              <a:ext cx="1251284" cy="584776"/>
            </a:xfrm>
            <a:prstGeom prst="rect">
              <a:avLst/>
            </a:prstGeom>
            <a:noFill/>
          </p:spPr>
          <p:txBody>
            <a:bodyPr wrap="square" rtlCol="0">
              <a:spAutoFit/>
            </a:bodyPr>
            <a:lstStyle/>
            <a:p>
              <a:pPr algn="ctr"/>
              <a:r>
                <a:rPr lang="en-US" sz="1125" dirty="0">
                  <a:solidFill>
                    <a:schemeClr val="bg1"/>
                  </a:solidFill>
                </a:rPr>
                <a:t>Auction Starts</a:t>
              </a:r>
            </a:p>
          </p:txBody>
        </p:sp>
      </p:grpSp>
      <p:cxnSp>
        <p:nvCxnSpPr>
          <p:cNvPr id="59" name="Straight Arrow Connector 58">
            <a:extLst>
              <a:ext uri="{FF2B5EF4-FFF2-40B4-BE49-F238E27FC236}">
                <a16:creationId xmlns:a16="http://schemas.microsoft.com/office/drawing/2014/main" id="{9D33CA09-7868-44CF-A846-58960FDBCC45}"/>
              </a:ext>
            </a:extLst>
          </p:cNvPr>
          <p:cNvCxnSpPr>
            <a:cxnSpLocks/>
          </p:cNvCxnSpPr>
          <p:nvPr/>
        </p:nvCxnSpPr>
        <p:spPr>
          <a:xfrm>
            <a:off x="3187306" y="2624841"/>
            <a:ext cx="52677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BF3B6A0-D12F-4CD4-A16A-8D922786FEC1}"/>
              </a:ext>
            </a:extLst>
          </p:cNvPr>
          <p:cNvCxnSpPr/>
          <p:nvPr/>
        </p:nvCxnSpPr>
        <p:spPr>
          <a:xfrm flipH="1">
            <a:off x="4366650" y="4262236"/>
            <a:ext cx="1" cy="23764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D5390032-B338-4064-86E0-151BD0C4A07C}"/>
              </a:ext>
            </a:extLst>
          </p:cNvPr>
          <p:cNvSpPr/>
          <p:nvPr/>
        </p:nvSpPr>
        <p:spPr>
          <a:xfrm>
            <a:off x="3738327" y="3867155"/>
            <a:ext cx="1284507" cy="4154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dirty="0">
                <a:latin typeface="Calibri" panose="020F0502020204030204" pitchFamily="34" charset="0"/>
                <a:cs typeface="Calibri" panose="020F0502020204030204" pitchFamily="34" charset="0"/>
              </a:rPr>
              <a:t>Clearing Round Processing</a:t>
            </a:r>
          </a:p>
        </p:txBody>
      </p:sp>
      <p:sp>
        <p:nvSpPr>
          <p:cNvPr id="3" name="Title 2">
            <a:extLst>
              <a:ext uri="{FF2B5EF4-FFF2-40B4-BE49-F238E27FC236}">
                <a16:creationId xmlns:a16="http://schemas.microsoft.com/office/drawing/2014/main" id="{7699CB20-1AFE-4506-9835-3DA6FBA48AFD}"/>
              </a:ext>
            </a:extLst>
          </p:cNvPr>
          <p:cNvSpPr>
            <a:spLocks noGrp="1"/>
          </p:cNvSpPr>
          <p:nvPr>
            <p:ph type="title"/>
          </p:nvPr>
        </p:nvSpPr>
        <p:spPr>
          <a:xfrm>
            <a:off x="369888" y="1506010"/>
            <a:ext cx="7805737" cy="610658"/>
          </a:xfrm>
        </p:spPr>
        <p:txBody>
          <a:bodyPr/>
          <a:lstStyle/>
          <a:p>
            <a:r>
              <a:rPr lang="en-US" dirty="0"/>
              <a:t>Auction Process</a:t>
            </a:r>
          </a:p>
        </p:txBody>
      </p:sp>
    </p:spTree>
    <p:custDataLst>
      <p:tags r:id="rId1"/>
    </p:custDataLst>
    <p:extLst>
      <p:ext uri="{BB962C8B-B14F-4D97-AF65-F5344CB8AC3E}">
        <p14:creationId xmlns:p14="http://schemas.microsoft.com/office/powerpoint/2010/main" val="77860728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Multiple Round, Descending Clock Auction </a:t>
            </a:r>
            <a:br>
              <a:rPr lang="en-US" u="sng" dirty="0"/>
            </a:br>
            <a:endParaRPr lang="en-US" dirty="0"/>
          </a:p>
        </p:txBody>
      </p:sp>
      <p:sp>
        <p:nvSpPr>
          <p:cNvPr id="3" name="Content Placeholder 2"/>
          <p:cNvSpPr>
            <a:spLocks noGrp="1"/>
          </p:cNvSpPr>
          <p:nvPr>
            <p:ph idx="1"/>
          </p:nvPr>
        </p:nvSpPr>
        <p:spPr/>
        <p:txBody>
          <a:bodyPr>
            <a:normAutofit fontScale="92500" lnSpcReduction="20000"/>
          </a:bodyPr>
          <a:lstStyle/>
          <a:p>
            <a:pPr lvl="0"/>
            <a:r>
              <a:rPr lang="en-US" dirty="0"/>
              <a:t>Each round will have a base clock percentage, which implies a level of support for a bid at that percentage </a:t>
            </a:r>
          </a:p>
          <a:p>
            <a:pPr lvl="0"/>
            <a:endParaRPr lang="en-US" dirty="0"/>
          </a:p>
          <a:p>
            <a:pPr lvl="0"/>
            <a:r>
              <a:rPr lang="en-US" dirty="0"/>
              <a:t>Base clock percentage starts high and is reduced in each bidding round</a:t>
            </a:r>
          </a:p>
          <a:p>
            <a:endParaRPr lang="en-US" dirty="0"/>
          </a:p>
          <a:p>
            <a:r>
              <a:rPr lang="en-US" dirty="0"/>
              <a:t>In each successive round, bidders indicate if they are still willing to accept support amounts corresponding to increasingly lower percentages </a:t>
            </a:r>
          </a:p>
          <a:p>
            <a:endParaRPr lang="en-US" dirty="0"/>
          </a:p>
          <a:p>
            <a:r>
              <a:rPr lang="en-US" dirty="0"/>
              <a:t>Bidding rounds continue as long as there is competition among areas for a share of the budget or among bidders for support to a given area</a:t>
            </a:r>
          </a:p>
        </p:txBody>
      </p:sp>
    </p:spTree>
    <p:custDataLst>
      <p:tags r:id="rId1"/>
    </p:custDataLst>
    <p:extLst>
      <p:ext uri="{BB962C8B-B14F-4D97-AF65-F5344CB8AC3E}">
        <p14:creationId xmlns:p14="http://schemas.microsoft.com/office/powerpoint/2010/main" val="33734767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Bid?</a:t>
            </a:r>
          </a:p>
        </p:txBody>
      </p:sp>
      <p:sp>
        <p:nvSpPr>
          <p:cNvPr id="3" name="Content Placeholder 2"/>
          <p:cNvSpPr>
            <a:spLocks noGrp="1"/>
          </p:cNvSpPr>
          <p:nvPr>
            <p:ph idx="1"/>
          </p:nvPr>
        </p:nvSpPr>
        <p:spPr/>
        <p:txBody>
          <a:bodyPr>
            <a:normAutofit fontScale="77500" lnSpcReduction="20000"/>
          </a:bodyPr>
          <a:lstStyle/>
          <a:p>
            <a:pPr marL="0" indent="0">
              <a:buNone/>
              <a:defRPr/>
            </a:pPr>
            <a:r>
              <a:rPr lang="en-US" sz="2600" dirty="0">
                <a:solidFill>
                  <a:prstClr val="black"/>
                </a:solidFill>
              </a:rPr>
              <a:t>A bid is a request for support:</a:t>
            </a:r>
          </a:p>
          <a:p>
            <a:pPr marL="685800" lvl="1" indent="-342900">
              <a:defRPr/>
            </a:pPr>
            <a:r>
              <a:rPr lang="en-US" sz="2600" dirty="0">
                <a:solidFill>
                  <a:prstClr val="black"/>
                </a:solidFill>
              </a:rPr>
              <a:t>in a given area</a:t>
            </a:r>
          </a:p>
          <a:p>
            <a:pPr marL="685800" lvl="1" indent="-342900">
              <a:defRPr/>
            </a:pPr>
            <a:r>
              <a:rPr lang="en-US" sz="2600" dirty="0">
                <a:solidFill>
                  <a:prstClr val="black"/>
                </a:solidFill>
              </a:rPr>
              <a:t>for a given performance tier and latency (T+L) </a:t>
            </a:r>
          </a:p>
          <a:p>
            <a:pPr marL="685800" lvl="1" indent="-342900">
              <a:defRPr/>
            </a:pPr>
            <a:r>
              <a:rPr lang="en-US" sz="2600" dirty="0">
                <a:solidFill>
                  <a:prstClr val="black"/>
                </a:solidFill>
              </a:rPr>
              <a:t>at a given percentage </a:t>
            </a:r>
          </a:p>
          <a:p>
            <a:pPr>
              <a:defRPr/>
            </a:pPr>
            <a:endParaRPr lang="en-US" sz="2600" dirty="0">
              <a:solidFill>
                <a:prstClr val="black"/>
              </a:solidFill>
            </a:endParaRPr>
          </a:p>
          <a:p>
            <a:pPr marL="0" indent="0">
              <a:buNone/>
              <a:defRPr/>
            </a:pPr>
            <a:r>
              <a:rPr lang="en-US" sz="2600" dirty="0">
                <a:solidFill>
                  <a:prstClr val="black"/>
                </a:solidFill>
              </a:rPr>
              <a:t>A bid corresponds to a support amount</a:t>
            </a:r>
          </a:p>
          <a:p>
            <a:pPr marL="600075" lvl="1" indent="-257175">
              <a:defRPr/>
            </a:pPr>
            <a:r>
              <a:rPr lang="en-US" sz="2600" dirty="0">
                <a:solidFill>
                  <a:prstClr val="black"/>
                </a:solidFill>
              </a:rPr>
              <a:t>Implied support formula depends on area’s reserve price, the T+L weight, and the bid percentage</a:t>
            </a:r>
          </a:p>
          <a:p>
            <a:pPr marL="257175" indent="-257175">
              <a:defRPr/>
            </a:pPr>
            <a:endParaRPr lang="en-US" sz="2600" dirty="0">
              <a:solidFill>
                <a:prstClr val="black"/>
              </a:solidFill>
            </a:endParaRPr>
          </a:p>
          <a:p>
            <a:pPr marL="0" indent="0">
              <a:buNone/>
              <a:defRPr/>
            </a:pPr>
            <a:r>
              <a:rPr lang="en-US" sz="2600" dirty="0">
                <a:solidFill>
                  <a:prstClr val="black"/>
                </a:solidFill>
              </a:rPr>
              <a:t>If you are a winning bidder:</a:t>
            </a:r>
          </a:p>
          <a:p>
            <a:pPr marL="600075" lvl="1" indent="-257175">
              <a:defRPr/>
            </a:pPr>
            <a:r>
              <a:rPr lang="en-US" sz="2600" dirty="0">
                <a:solidFill>
                  <a:prstClr val="black"/>
                </a:solidFill>
              </a:rPr>
              <a:t>You are obliged to provide service as indicated in your bid</a:t>
            </a:r>
          </a:p>
          <a:p>
            <a:pPr marL="600075" lvl="1" indent="-257175">
              <a:defRPr/>
            </a:pPr>
            <a:r>
              <a:rPr lang="en-US" sz="2600" dirty="0">
                <a:solidFill>
                  <a:prstClr val="black"/>
                </a:solidFill>
              </a:rPr>
              <a:t>Your support amount will be at least the amount you agreed to accept by bidding</a:t>
            </a:r>
          </a:p>
          <a:p>
            <a:pPr lvl="0"/>
            <a:endParaRPr lang="en-US" sz="1950" dirty="0"/>
          </a:p>
        </p:txBody>
      </p:sp>
    </p:spTree>
    <p:custDataLst>
      <p:tags r:id="rId1"/>
    </p:custDataLst>
    <p:extLst>
      <p:ext uri="{BB962C8B-B14F-4D97-AF65-F5344CB8AC3E}">
        <p14:creationId xmlns:p14="http://schemas.microsoft.com/office/powerpoint/2010/main" val="36368117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raft FCC Presentation Template">
  <a:themeElements>
    <a:clrScheme name="Custom 1">
      <a:dk1>
        <a:srgbClr val="3B3C3B"/>
      </a:dk1>
      <a:lt1>
        <a:sysClr val="window" lastClr="FFFFFF"/>
      </a:lt1>
      <a:dk2>
        <a:srgbClr val="346688"/>
      </a:dk2>
      <a:lt2>
        <a:srgbClr val="EEECE1"/>
      </a:lt2>
      <a:accent1>
        <a:srgbClr val="4B919D"/>
      </a:accent1>
      <a:accent2>
        <a:srgbClr val="599FCC"/>
      </a:accent2>
      <a:accent3>
        <a:srgbClr val="565E88"/>
      </a:accent3>
      <a:accent4>
        <a:srgbClr val="5C4865"/>
      </a:accent4>
      <a:accent5>
        <a:srgbClr val="3D6B7E"/>
      </a:accent5>
      <a:accent6>
        <a:srgbClr val="7A8D3B"/>
      </a:accent6>
      <a:hlink>
        <a:srgbClr val="C3A251"/>
      </a:hlink>
      <a:folHlink>
        <a:srgbClr val="9A2221"/>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1257</Words>
  <Application>Microsoft Office PowerPoint</Application>
  <PresentationFormat>On-screen Show (4:3)</PresentationFormat>
  <Paragraphs>219</Paragraphs>
  <Slides>57</Slides>
  <Notes>52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ＭＳ Ｐゴシック</vt:lpstr>
      <vt:lpstr>Arial</vt:lpstr>
      <vt:lpstr>Calibri</vt:lpstr>
      <vt:lpstr>Courier New</vt:lpstr>
      <vt:lpstr>Helvetica Neue LT Std 55 Roman</vt:lpstr>
      <vt:lpstr>Times New Roman</vt:lpstr>
      <vt:lpstr>Trade Gothic LT Std Ext</vt:lpstr>
      <vt:lpstr>Wingdings</vt:lpstr>
      <vt:lpstr>Draft FCC Presentation Template</vt:lpstr>
      <vt:lpstr>Connect America Fund  Phase II  Auction (Auction 903)  Bidding System Workshop</vt:lpstr>
      <vt:lpstr>Disclaimer</vt:lpstr>
      <vt:lpstr>PowerPoint Presentation</vt:lpstr>
      <vt:lpstr>Upcoming Events</vt:lpstr>
      <vt:lpstr>CAF II Auction Educational Materials</vt:lpstr>
      <vt:lpstr>High Level Auction Overview</vt:lpstr>
      <vt:lpstr>Auction Process</vt:lpstr>
      <vt:lpstr>Multiple Round, Descending Clock Auction  </vt:lpstr>
      <vt:lpstr>What is a Bid?</vt:lpstr>
      <vt:lpstr>Budget Clearing</vt:lpstr>
      <vt:lpstr>Bidding Before the Budget Clears</vt:lpstr>
      <vt:lpstr>In the Clearing Round</vt:lpstr>
      <vt:lpstr>Rounds After the Budget Clears</vt:lpstr>
      <vt:lpstr>Introduction to the Bidding system</vt:lpstr>
      <vt:lpstr>Bidding System Home Page </vt:lpstr>
      <vt:lpstr>Logging In</vt:lpstr>
      <vt:lpstr>Logging In</vt:lpstr>
      <vt:lpstr>Navigation Bar</vt:lpstr>
      <vt:lpstr>Auction Info</vt:lpstr>
      <vt:lpstr>Auction Schedule </vt:lpstr>
      <vt:lpstr>Messages</vt:lpstr>
      <vt:lpstr>Download Template</vt:lpstr>
      <vt:lpstr>PowerPoint Presentation</vt:lpstr>
      <vt:lpstr>Upload Bids</vt:lpstr>
      <vt:lpstr>Choose File and Upload Bids</vt:lpstr>
      <vt:lpstr>Bids Uploaded</vt:lpstr>
      <vt:lpstr>Verify Bids on My Bids Summary</vt:lpstr>
      <vt:lpstr>Verify Bids on the Map</vt:lpstr>
      <vt:lpstr>My Bids Map</vt:lpstr>
      <vt:lpstr>Additional Details Box</vt:lpstr>
      <vt:lpstr>Download My Bids for AL</vt:lpstr>
      <vt:lpstr>Upload Bids</vt:lpstr>
      <vt:lpstr>Bid template</vt:lpstr>
      <vt:lpstr>Edit Bid Template</vt:lpstr>
      <vt:lpstr>Upload Bids Failed</vt:lpstr>
      <vt:lpstr>Upload Errors File</vt:lpstr>
      <vt:lpstr>My Results</vt:lpstr>
      <vt:lpstr>My Results Map</vt:lpstr>
      <vt:lpstr>My Results Map</vt:lpstr>
      <vt:lpstr>Additional Info on Map</vt:lpstr>
      <vt:lpstr>Selecting an Item</vt:lpstr>
      <vt:lpstr>Item Detail</vt:lpstr>
      <vt:lpstr>Zooming in on an Item</vt:lpstr>
      <vt:lpstr>Selecting another Item on the Map</vt:lpstr>
      <vt:lpstr>Aggregate Results</vt:lpstr>
      <vt:lpstr>Aggregate Results Map</vt:lpstr>
      <vt:lpstr>Item Status on Aggregate Results Map</vt:lpstr>
      <vt:lpstr>Downloads</vt:lpstr>
      <vt:lpstr>My Assignment Tab </vt:lpstr>
      <vt:lpstr>Support Calculator</vt:lpstr>
      <vt:lpstr>My Results after Budget Cleared</vt:lpstr>
      <vt:lpstr>My Results Map after Clearing</vt:lpstr>
      <vt:lpstr>Choosing an Assigned Item on Map</vt:lpstr>
      <vt:lpstr>Aggregate Results after Clearing</vt:lpstr>
      <vt:lpstr>Aggregate Results Map after Clearing</vt:lpstr>
      <vt:lpstr>Item Status on Aggregate Results Map</vt:lpstr>
      <vt:lpstr>Connect America Fund  Phase II Auction (Auction 903)  Bidding System Workshop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2018-07-09T17:12:38Z</dcterms:created>
  <dcterms:modified xsi:type="dcterms:W3CDTF">2018-07-09T17:12:58Z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71EB5F6F-0A7F-4C39-BB72-D5FBAA24117F</vt:lpwstr>
  </property>
  <property fmtid="{D5CDD505-2E9C-101B-9397-08002B2CF9AE}" pid="3" name="ArticulatePath">
    <vt:lpwstr>caf_ii_bidding_system_workshop_070918</vt:lpwstr>
  </property>
</Properties>
</file>