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390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09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543050" y="2498598"/>
            <a:ext cx="7205980" cy="0"/>
          </a:xfrm>
          <a:custGeom>
            <a:avLst/>
            <a:gdLst/>
            <a:ahLst/>
            <a:cxnLst/>
            <a:rect l="l" t="t" r="r" b="b"/>
            <a:pathLst>
              <a:path w="7205980">
                <a:moveTo>
                  <a:pt x="0" y="0"/>
                </a:moveTo>
                <a:lnTo>
                  <a:pt x="7205472" y="0"/>
                </a:lnTo>
              </a:path>
            </a:pathLst>
          </a:custGeom>
          <a:ln w="33274">
            <a:solidFill>
              <a:srgbClr val="B71E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79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44546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5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6883" y="2695765"/>
            <a:ext cx="9644633" cy="440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9477" y="3509031"/>
            <a:ext cx="8759444" cy="2948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rgbClr val="44546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7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etnetforum.com/resources/send/2-resources/24-das-and-small-cell-technologies-distinguish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jointventure.org/initiatives/civic-technology/wireless-communications" TargetMode="External"/><Relationship Id="rId4" Type="http://schemas.openxmlformats.org/officeDocument/2006/relationships/hyperlink" Target="http://www.rcrwireless.com/20161109/fundamentals/network-densification-5g-tag31-tag9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qorvo.com/design-hub/blog/small-cell-networks-and-the-evolution-of-5g" TargetMode="Externa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://www.l-com.com/what-is-a-distributed-antenna-system-da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basite.com/OperationsServices_das.aspx" TargetMode="Externa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hetnetforum.com/resources/send/2-resources/24-das-and-small-cell-technologies-distinguished" TargetMode="External"/><Relationship Id="rId4" Type="http://schemas.openxmlformats.org/officeDocument/2006/relationships/hyperlink" Target="http://www.smallcellforum.org/about/about-small-cells/small-cell-definition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ice.gov/tribal/video/sacred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S106.MOA@fcc.gov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s106.moa@fcc.gov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crowncastle.com/communities/small-cell-solutions.aspx" TargetMode="Externa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crowncastle.com/communities/small-cell-solutions.aspx" TargetMode="Externa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799" y="2743200"/>
            <a:ext cx="86868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00" marR="5080" indent="-1511935">
              <a:lnSpc>
                <a:spcPts val="4810"/>
              </a:lnSpc>
            </a:pPr>
            <a:r>
              <a:rPr sz="4450" b="0" spc="-5" dirty="0">
                <a:latin typeface="Calibri Light"/>
                <a:cs typeface="Calibri Light"/>
              </a:rPr>
              <a:t>Ho</a:t>
            </a:r>
            <a:r>
              <a:rPr sz="4450" b="0" dirty="0">
                <a:latin typeface="Calibri Light"/>
                <a:cs typeface="Calibri Light"/>
              </a:rPr>
              <a:t>t</a:t>
            </a:r>
            <a:r>
              <a:rPr sz="4450" b="0" spc="-5" dirty="0">
                <a:latin typeface="Calibri Light"/>
                <a:cs typeface="Calibri Light"/>
              </a:rPr>
              <a:t> </a:t>
            </a:r>
            <a:r>
              <a:rPr sz="4450" b="0" spc="-405" dirty="0">
                <a:latin typeface="Calibri Light"/>
                <a:cs typeface="Calibri Light"/>
              </a:rPr>
              <a:t>T</a:t>
            </a:r>
            <a:r>
              <a:rPr sz="4450" b="0" spc="-5" dirty="0">
                <a:latin typeface="Calibri Light"/>
                <a:cs typeface="Calibri Light"/>
              </a:rPr>
              <a:t>opic</a:t>
            </a:r>
            <a:r>
              <a:rPr sz="4450" b="0" dirty="0">
                <a:latin typeface="Calibri Light"/>
                <a:cs typeface="Calibri Light"/>
              </a:rPr>
              <a:t>s</a:t>
            </a:r>
            <a:r>
              <a:rPr sz="4450" b="0" spc="-5" dirty="0">
                <a:latin typeface="Calibri Light"/>
                <a:cs typeface="Calibri Light"/>
              </a:rPr>
              <a:t> i</a:t>
            </a:r>
            <a:r>
              <a:rPr sz="4450" b="0" dirty="0">
                <a:latin typeface="Calibri Light"/>
                <a:cs typeface="Calibri Light"/>
              </a:rPr>
              <a:t>n</a:t>
            </a:r>
            <a:r>
              <a:rPr sz="4450" b="0" spc="-5" dirty="0">
                <a:latin typeface="Calibri Light"/>
                <a:cs typeface="Calibri Light"/>
              </a:rPr>
              <a:t> Sectio</a:t>
            </a:r>
            <a:r>
              <a:rPr sz="4450" b="0" dirty="0">
                <a:latin typeface="Calibri Light"/>
                <a:cs typeface="Calibri Light"/>
              </a:rPr>
              <a:t>n</a:t>
            </a:r>
            <a:r>
              <a:rPr sz="4450" b="0" spc="-5" dirty="0">
                <a:latin typeface="Calibri Light"/>
                <a:cs typeface="Calibri Light"/>
              </a:rPr>
              <a:t> 106 Compliance</a:t>
            </a:r>
            <a:endParaRPr sz="4450" dirty="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72507" y="3788369"/>
            <a:ext cx="1913384" cy="1878015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5352" y="6096000"/>
            <a:ext cx="8227695" cy="1261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spc="5" dirty="0">
                <a:latin typeface="Calibri"/>
                <a:cs typeface="Calibri"/>
              </a:rPr>
              <a:t>Jill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20" dirty="0">
                <a:latin typeface="Calibri"/>
                <a:cs typeface="Calibri"/>
              </a:rPr>
              <a:t>A</a:t>
            </a:r>
            <a:r>
              <a:rPr sz="2400" spc="5" dirty="0">
                <a:latin typeface="Calibri"/>
                <a:cs typeface="Calibri"/>
              </a:rPr>
              <a:t>.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Sprin</a:t>
            </a:r>
            <a:r>
              <a:rPr sz="2400" spc="-15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16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F</a:t>
            </a:r>
            <a:r>
              <a:rPr sz="2400" spc="5" dirty="0">
                <a:latin typeface="Calibri"/>
                <a:cs typeface="Calibri"/>
              </a:rPr>
              <a:t>ede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5" dirty="0">
                <a:latin typeface="Calibri"/>
                <a:cs typeface="Calibri"/>
              </a:rPr>
              <a:t>al </a:t>
            </a:r>
            <a:r>
              <a:rPr sz="2400" spc="10" dirty="0">
                <a:latin typeface="Calibri"/>
                <a:cs typeface="Calibri"/>
              </a:rPr>
              <a:t>P</a:t>
            </a:r>
            <a:r>
              <a:rPr sz="2400" spc="-2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5" dirty="0">
                <a:latin typeface="Calibri"/>
                <a:cs typeface="Calibri"/>
              </a:rPr>
              <a:t>se</a:t>
            </a:r>
            <a:r>
              <a:rPr sz="2400" spc="20" dirty="0">
                <a:latin typeface="Calibri"/>
                <a:cs typeface="Calibri"/>
              </a:rPr>
              <a:t>r</a:t>
            </a:r>
            <a:r>
              <a:rPr sz="2400" spc="-30" dirty="0">
                <a:latin typeface="Calibri"/>
                <a:cs typeface="Calibri"/>
              </a:rPr>
              <a:t>v</a:t>
            </a:r>
            <a:r>
              <a:rPr sz="2400" spc="-15" dirty="0">
                <a:latin typeface="Calibri"/>
                <a:cs typeface="Calibri"/>
              </a:rPr>
              <a:t>a</a:t>
            </a:r>
            <a:r>
              <a:rPr sz="2400" spc="5" dirty="0">
                <a:latin typeface="Calibri"/>
                <a:cs typeface="Calibri"/>
              </a:rPr>
              <a:t>tion </a:t>
            </a:r>
            <a:r>
              <a:rPr sz="2400" spc="10" dirty="0">
                <a:latin typeface="Calibri"/>
                <a:cs typeface="Calibri"/>
              </a:rPr>
              <a:t>O</a:t>
            </a:r>
            <a:r>
              <a:rPr sz="2400" spc="-15" dirty="0">
                <a:latin typeface="Calibri"/>
                <a:cs typeface="Calibri"/>
              </a:rPr>
              <a:t>f</a:t>
            </a:r>
            <a:r>
              <a:rPr sz="2400" spc="5" dirty="0">
                <a:latin typeface="Calibri"/>
                <a:cs typeface="Calibri"/>
              </a:rPr>
              <a:t>ficer</a:t>
            </a:r>
            <a:endParaRPr sz="24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2400" spc="-35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aul</a:t>
            </a:r>
            <a:r>
              <a:rPr sz="2400" spc="5" dirty="0">
                <a:latin typeface="Calibri"/>
                <a:cs typeface="Calibri"/>
              </a:rPr>
              <a:t> D</a:t>
            </a:r>
            <a:r>
              <a:rPr sz="2400" spc="-260" dirty="0">
                <a:latin typeface="Calibri"/>
                <a:cs typeface="Calibri"/>
              </a:rPr>
              <a:t>’</a:t>
            </a:r>
            <a:r>
              <a:rPr sz="2400" spc="1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ri,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Senio</a:t>
            </a:r>
            <a:r>
              <a:rPr sz="2400" spc="5" dirty="0">
                <a:latin typeface="Calibri"/>
                <a:cs typeface="Calibri"/>
              </a:rPr>
              <a:t>r </a:t>
            </a:r>
            <a:r>
              <a:rPr sz="2400" dirty="0">
                <a:latin typeface="Calibri"/>
                <a:cs typeface="Calibri"/>
              </a:rPr>
              <a:t>Le</a:t>
            </a:r>
            <a:r>
              <a:rPr sz="2400" spc="-35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Counsel</a:t>
            </a:r>
            <a:endParaRPr lang="en-US" sz="2400" spc="5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2400" dirty="0">
                <a:latin typeface="Calibri"/>
                <a:cs typeface="Calibri"/>
              </a:rPr>
              <a:t>Saurb</a:t>
            </a:r>
            <a:r>
              <a:rPr sz="2400" spc="10" dirty="0">
                <a:latin typeface="Calibri"/>
                <a:cs typeface="Calibri"/>
              </a:rPr>
              <a:t>h</a:t>
            </a:r>
            <a:r>
              <a:rPr sz="2400" spc="5" dirty="0">
                <a:latin typeface="Calibri"/>
                <a:cs typeface="Calibri"/>
              </a:rPr>
              <a:t> Chhab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a,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enio</a:t>
            </a:r>
            <a:r>
              <a:rPr sz="2400" spc="5" dirty="0">
                <a:latin typeface="Calibri"/>
                <a:cs typeface="Calibri"/>
              </a:rPr>
              <a:t>r </a:t>
            </a:r>
            <a:r>
              <a:rPr sz="2400" dirty="0">
                <a:latin typeface="Calibri"/>
                <a:cs typeface="Calibri"/>
              </a:rPr>
              <a:t>El</a:t>
            </a:r>
            <a:r>
              <a:rPr sz="2400" spc="15" dirty="0">
                <a:latin typeface="Calibri"/>
                <a:cs typeface="Calibri"/>
              </a:rPr>
              <a:t>e</a:t>
            </a:r>
            <a:r>
              <a:rPr sz="2400" spc="5" dirty="0">
                <a:latin typeface="Calibri"/>
                <a:cs typeface="Calibri"/>
              </a:rPr>
              <a:t>ct</a:t>
            </a:r>
            <a:r>
              <a:rPr sz="2400" spc="-30" dirty="0">
                <a:latin typeface="Calibri"/>
                <a:cs typeface="Calibri"/>
              </a:rPr>
              <a:t>r</a:t>
            </a:r>
            <a:r>
              <a:rPr sz="2400" spc="5" dirty="0">
                <a:latin typeface="Calibri"/>
                <a:cs typeface="Calibri"/>
              </a:rPr>
              <a:t>onics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Engineer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43050" y="2498598"/>
            <a:ext cx="7205980" cy="0"/>
          </a:xfrm>
          <a:custGeom>
            <a:avLst/>
            <a:gdLst/>
            <a:ahLst/>
            <a:cxnLst/>
            <a:rect l="l" t="t" r="r" b="b"/>
            <a:pathLst>
              <a:path w="7205980">
                <a:moveTo>
                  <a:pt x="0" y="0"/>
                </a:moveTo>
                <a:lnTo>
                  <a:pt x="7205472" y="0"/>
                </a:lnTo>
              </a:path>
            </a:pathLst>
          </a:custGeom>
          <a:ln w="33274">
            <a:solidFill>
              <a:srgbClr val="B71E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4838" y="2122801"/>
            <a:ext cx="397002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5" dirty="0">
                <a:latin typeface="Gill Sans MT"/>
                <a:cs typeface="Gill Sans MT"/>
              </a:rPr>
              <a:t>M</a:t>
            </a:r>
            <a:r>
              <a:rPr sz="2400" spc="-114" dirty="0">
                <a:latin typeface="Gill Sans MT"/>
                <a:cs typeface="Gill Sans MT"/>
              </a:rPr>
              <a:t>A</a:t>
            </a:r>
            <a:r>
              <a:rPr sz="2400" spc="-5" dirty="0">
                <a:latin typeface="Gill Sans MT"/>
                <a:cs typeface="Gill Sans MT"/>
              </a:rPr>
              <a:t>C</a:t>
            </a:r>
            <a:r>
              <a:rPr sz="2400" spc="-145" dirty="0">
                <a:latin typeface="Gill Sans MT"/>
                <a:cs typeface="Gill Sans MT"/>
              </a:rPr>
              <a:t>R</a:t>
            </a:r>
            <a:r>
              <a:rPr sz="2400" spc="-5" dirty="0">
                <a:latin typeface="Gill Sans MT"/>
                <a:cs typeface="Gill Sans MT"/>
              </a:rPr>
              <a:t>OCEL</a:t>
            </a:r>
            <a:r>
              <a:rPr sz="2400" dirty="0">
                <a:latin typeface="Gill Sans MT"/>
                <a:cs typeface="Gill Sans MT"/>
              </a:rPr>
              <a:t>L</a:t>
            </a:r>
            <a:r>
              <a:rPr sz="2400" spc="-360" dirty="0">
                <a:latin typeface="Gill Sans MT"/>
                <a:cs typeface="Gill Sans MT"/>
              </a:rPr>
              <a:t> </a:t>
            </a:r>
            <a:r>
              <a:rPr sz="2400" spc="-5" dirty="0">
                <a:latin typeface="Gill Sans MT"/>
                <a:cs typeface="Gill Sans MT"/>
              </a:rPr>
              <a:t>V</a:t>
            </a:r>
            <a:r>
              <a:rPr sz="2400" dirty="0">
                <a:latin typeface="Gill Sans MT"/>
                <a:cs typeface="Gill Sans MT"/>
              </a:rPr>
              <a:t>S</a:t>
            </a:r>
            <a:r>
              <a:rPr sz="2400" spc="-10" dirty="0">
                <a:latin typeface="Gill Sans MT"/>
                <a:cs typeface="Gill Sans MT"/>
              </a:rPr>
              <a:t> </a:t>
            </a:r>
            <a:r>
              <a:rPr sz="2400" spc="-5" dirty="0">
                <a:latin typeface="Gill Sans MT"/>
                <a:cs typeface="Gill Sans MT"/>
              </a:rPr>
              <a:t>SMAL</a:t>
            </a:r>
            <a:r>
              <a:rPr sz="2400" dirty="0">
                <a:latin typeface="Gill Sans MT"/>
                <a:cs typeface="Gill Sans MT"/>
              </a:rPr>
              <a:t>L</a:t>
            </a:r>
            <a:r>
              <a:rPr sz="2400" spc="-5" dirty="0">
                <a:latin typeface="Gill Sans MT"/>
                <a:cs typeface="Gill Sans MT"/>
              </a:rPr>
              <a:t> CELLS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24838" y="2592591"/>
            <a:ext cx="7034530" cy="3422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5080" indent="-171450">
              <a:lnSpc>
                <a:spcPct val="120000"/>
              </a:lnSpc>
              <a:buClr>
                <a:srgbClr val="B71E42"/>
              </a:buClr>
              <a:buFont typeface="Wingdings"/>
              <a:buChar char=""/>
              <a:tabLst>
                <a:tab pos="279400" algn="l"/>
              </a:tabLst>
            </a:pPr>
            <a:r>
              <a:rPr sz="1800" spc="-10" dirty="0">
                <a:latin typeface="Gill Sans MT"/>
                <a:cs typeface="Gill Sans MT"/>
              </a:rPr>
              <a:t>Mac</a:t>
            </a:r>
            <a:r>
              <a:rPr sz="1800" spc="-60" dirty="0">
                <a:latin typeface="Gill Sans MT"/>
                <a:cs typeface="Gill Sans MT"/>
              </a:rPr>
              <a:t>r</a:t>
            </a:r>
            <a:r>
              <a:rPr sz="1800" dirty="0">
                <a:latin typeface="Gill Sans MT"/>
                <a:cs typeface="Gill Sans MT"/>
              </a:rPr>
              <a:t>ocell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sites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</a:t>
            </a:r>
            <a:r>
              <a:rPr sz="1800" spc="-45" dirty="0">
                <a:latin typeface="Gill Sans MT"/>
                <a:cs typeface="Gill Sans MT"/>
              </a:rPr>
              <a:t>r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ef</a:t>
            </a:r>
            <a:r>
              <a:rPr sz="1800" spc="-20" dirty="0">
                <a:latin typeface="Gill Sans MT"/>
                <a:cs typeface="Gill Sans MT"/>
              </a:rPr>
              <a:t>f</a:t>
            </a:r>
            <a:r>
              <a:rPr sz="1800" dirty="0">
                <a:latin typeface="Gill Sans MT"/>
                <a:cs typeface="Gill Sans MT"/>
              </a:rPr>
              <a:t>ecti</a:t>
            </a:r>
            <a:r>
              <a:rPr sz="1800" spc="-40" dirty="0">
                <a:latin typeface="Gill Sans MT"/>
                <a:cs typeface="Gill Sans MT"/>
              </a:rPr>
              <a:t>v</a:t>
            </a:r>
            <a:r>
              <a:rPr sz="1800" dirty="0">
                <a:latin typeface="Gill Sans MT"/>
                <a:cs typeface="Gill Sans MT"/>
              </a:rPr>
              <a:t>e </a:t>
            </a:r>
            <a:r>
              <a:rPr sz="1800" spc="-20" dirty="0">
                <a:latin typeface="Gill Sans MT"/>
                <a:cs typeface="Gill Sans MT"/>
              </a:rPr>
              <a:t>f</a:t>
            </a:r>
            <a:r>
              <a:rPr sz="1800" spc="-10" dirty="0">
                <a:latin typeface="Gill Sans MT"/>
                <a:cs typeface="Gill Sans MT"/>
              </a:rPr>
              <a:t>or c</a:t>
            </a:r>
            <a:r>
              <a:rPr sz="1800" spc="-25" dirty="0">
                <a:latin typeface="Gill Sans MT"/>
                <a:cs typeface="Gill Sans MT"/>
              </a:rPr>
              <a:t>o</a:t>
            </a:r>
            <a:r>
              <a:rPr sz="1800" spc="-50" dirty="0">
                <a:latin typeface="Gill Sans MT"/>
                <a:cs typeface="Gill Sans MT"/>
              </a:rPr>
              <a:t>v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10" dirty="0">
                <a:latin typeface="Gill Sans MT"/>
                <a:cs typeface="Gill Sans MT"/>
              </a:rPr>
              <a:t>ring </a:t>
            </a:r>
            <a:r>
              <a:rPr sz="1800" spc="-15" dirty="0">
                <a:latin typeface="Gill Sans MT"/>
                <a:cs typeface="Gill Sans MT"/>
              </a:rPr>
              <a:t>larg</a:t>
            </a:r>
            <a:r>
              <a:rPr sz="1800" spc="-10" dirty="0">
                <a:latin typeface="Gill Sans MT"/>
                <a:cs typeface="Gill Sans MT"/>
              </a:rPr>
              <a:t>e geogr</a:t>
            </a:r>
            <a:r>
              <a:rPr sz="1800" spc="-35" dirty="0">
                <a:latin typeface="Gill Sans MT"/>
                <a:cs typeface="Gill Sans MT"/>
              </a:rPr>
              <a:t>a</a:t>
            </a:r>
            <a:r>
              <a:rPr sz="1800" dirty="0">
                <a:latin typeface="Gill Sans MT"/>
                <a:cs typeface="Gill Sans MT"/>
              </a:rPr>
              <a:t>phic</a:t>
            </a:r>
            <a:r>
              <a:rPr sz="1800" spc="-10" dirty="0">
                <a:latin typeface="Gill Sans MT"/>
                <a:cs typeface="Gill Sans MT"/>
              </a:rPr>
              <a:t> a</a:t>
            </a:r>
            <a:r>
              <a:rPr sz="1800" spc="-45" dirty="0">
                <a:latin typeface="Gill Sans MT"/>
                <a:cs typeface="Gill Sans MT"/>
              </a:rPr>
              <a:t>r</a:t>
            </a:r>
            <a:r>
              <a:rPr sz="1800" spc="-10" dirty="0">
                <a:latin typeface="Gill Sans MT"/>
                <a:cs typeface="Gill Sans MT"/>
              </a:rPr>
              <a:t>eas </a:t>
            </a:r>
            <a:r>
              <a:rPr sz="1800" spc="-5" dirty="0">
                <a:latin typeface="Gill Sans MT"/>
                <a:cs typeface="Gill Sans MT"/>
              </a:rPr>
              <a:t>(8-3</a:t>
            </a:r>
            <a:r>
              <a:rPr sz="1800" dirty="0">
                <a:latin typeface="Gill Sans MT"/>
                <a:cs typeface="Gill Sans MT"/>
              </a:rPr>
              <a:t>0</a:t>
            </a:r>
            <a:r>
              <a:rPr sz="1800" spc="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km </a:t>
            </a:r>
            <a:r>
              <a:rPr sz="1800" spc="-5" dirty="0">
                <a:latin typeface="Gill Sans MT"/>
                <a:cs typeface="Gill Sans MT"/>
              </a:rPr>
              <a:t>i</a:t>
            </a:r>
            <a:r>
              <a:rPr sz="1800" dirty="0">
                <a:latin typeface="Gill Sans MT"/>
                <a:cs typeface="Gill Sans MT"/>
              </a:rPr>
              <a:t>n </a:t>
            </a:r>
            <a:r>
              <a:rPr sz="1800" spc="-10" dirty="0">
                <a:latin typeface="Gill Sans MT"/>
                <a:cs typeface="Gill Sans MT"/>
              </a:rPr>
              <a:t>radius) </a:t>
            </a:r>
            <a:r>
              <a:rPr sz="1800" spc="-5" dirty="0">
                <a:latin typeface="Gill Sans MT"/>
                <a:cs typeface="Gill Sans MT"/>
              </a:rPr>
              <a:t>wit</a:t>
            </a:r>
            <a:r>
              <a:rPr sz="1800" dirty="0">
                <a:latin typeface="Gill Sans MT"/>
                <a:cs typeface="Gill Sans MT"/>
              </a:rPr>
              <a:t>h </a:t>
            </a:r>
            <a:r>
              <a:rPr sz="1800" spc="-45" dirty="0">
                <a:latin typeface="Gill Sans MT"/>
                <a:cs typeface="Gill Sans MT"/>
              </a:rPr>
              <a:t>r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5" dirty="0">
                <a:latin typeface="Gill Sans MT"/>
                <a:cs typeface="Gill Sans MT"/>
              </a:rPr>
              <a:t>lati</a:t>
            </a:r>
            <a:r>
              <a:rPr sz="1800" spc="-40" dirty="0">
                <a:latin typeface="Gill Sans MT"/>
                <a:cs typeface="Gill Sans MT"/>
              </a:rPr>
              <a:t>v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20" dirty="0">
                <a:latin typeface="Gill Sans MT"/>
                <a:cs typeface="Gill Sans MT"/>
              </a:rPr>
              <a:t>l</a:t>
            </a:r>
            <a:r>
              <a:rPr sz="1800" spc="-10" dirty="0">
                <a:latin typeface="Gill Sans MT"/>
                <a:cs typeface="Gill Sans MT"/>
              </a:rPr>
              <a:t>y</a:t>
            </a:r>
            <a:r>
              <a:rPr sz="180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high</a:t>
            </a:r>
            <a:r>
              <a:rPr sz="180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c</a:t>
            </a:r>
            <a:r>
              <a:rPr sz="1800" spc="-30" dirty="0">
                <a:latin typeface="Gill Sans MT"/>
                <a:cs typeface="Gill Sans MT"/>
              </a:rPr>
              <a:t>a</a:t>
            </a:r>
            <a:r>
              <a:rPr sz="1800" spc="-10" dirty="0">
                <a:latin typeface="Gill Sans MT"/>
                <a:cs typeface="Gill Sans MT"/>
              </a:rPr>
              <a:t>pacit</a:t>
            </a:r>
            <a:r>
              <a:rPr sz="1800" spc="-160" dirty="0">
                <a:latin typeface="Gill Sans MT"/>
                <a:cs typeface="Gill Sans MT"/>
              </a:rPr>
              <a:t>y</a:t>
            </a:r>
            <a:r>
              <a:rPr sz="1800" dirty="0">
                <a:latin typeface="Gill Sans MT"/>
                <a:cs typeface="Gill Sans MT"/>
              </a:rPr>
              <a:t>,</a:t>
            </a:r>
            <a:r>
              <a:rPr sz="1800" spc="-18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because </a:t>
            </a:r>
            <a:r>
              <a:rPr sz="1800" dirty="0">
                <a:latin typeface="Gill Sans MT"/>
                <a:cs typeface="Gill Sans MT"/>
              </a:rPr>
              <a:t>the </a:t>
            </a:r>
            <a:r>
              <a:rPr sz="1800" spc="-10" dirty="0">
                <a:latin typeface="Gill Sans MT"/>
                <a:cs typeface="Gill Sans MT"/>
              </a:rPr>
              <a:t>antennas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</a:t>
            </a:r>
            <a:r>
              <a:rPr sz="1800" spc="-45" dirty="0">
                <a:latin typeface="Gill Sans MT"/>
                <a:cs typeface="Gill Sans MT"/>
              </a:rPr>
              <a:t>r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typical</a:t>
            </a:r>
            <a:r>
              <a:rPr sz="1800" spc="-20" dirty="0">
                <a:latin typeface="Gill Sans MT"/>
                <a:cs typeface="Gill Sans MT"/>
              </a:rPr>
              <a:t>l</a:t>
            </a:r>
            <a:r>
              <a:rPr sz="1800" spc="-10" dirty="0">
                <a:latin typeface="Gill Sans MT"/>
                <a:cs typeface="Gill Sans MT"/>
              </a:rPr>
              <a:t>y mounted on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tall </a:t>
            </a:r>
            <a:r>
              <a:rPr sz="1800" spc="-10" dirty="0">
                <a:latin typeface="Gill Sans MT"/>
                <a:cs typeface="Gill Sans MT"/>
              </a:rPr>
              <a:t>t</a:t>
            </a:r>
            <a:r>
              <a:rPr sz="1800" spc="-25" dirty="0">
                <a:latin typeface="Gill Sans MT"/>
                <a:cs typeface="Gill Sans MT"/>
              </a:rPr>
              <a:t>o</a:t>
            </a:r>
            <a:r>
              <a:rPr sz="1800" spc="-35" dirty="0">
                <a:latin typeface="Gill Sans MT"/>
                <a:cs typeface="Gill Sans MT"/>
              </a:rPr>
              <a:t>w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10" dirty="0">
                <a:latin typeface="Gill Sans MT"/>
                <a:cs typeface="Gill Sans MT"/>
              </a:rPr>
              <a:t>rs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or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60" dirty="0">
                <a:latin typeface="Gill Sans MT"/>
                <a:cs typeface="Gill Sans MT"/>
              </a:rPr>
              <a:t>r</a:t>
            </a:r>
            <a:r>
              <a:rPr sz="1800" spc="-10" dirty="0">
                <a:latin typeface="Gill Sans MT"/>
                <a:cs typeface="Gill Sans MT"/>
              </a:rPr>
              <a:t>ooftops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of </a:t>
            </a:r>
            <a:r>
              <a:rPr sz="1800" dirty="0">
                <a:latin typeface="Gill Sans MT"/>
                <a:cs typeface="Gill Sans MT"/>
              </a:rPr>
              <a:t>tall buildings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and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transmit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5" dirty="0">
                <a:latin typeface="Gill Sans MT"/>
                <a:cs typeface="Gill Sans MT"/>
              </a:rPr>
              <a:t>radiof</a:t>
            </a:r>
            <a:r>
              <a:rPr sz="1800" spc="-45" dirty="0">
                <a:latin typeface="Gill Sans MT"/>
                <a:cs typeface="Gill Sans MT"/>
              </a:rPr>
              <a:t>r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15" dirty="0">
                <a:latin typeface="Gill Sans MT"/>
                <a:cs typeface="Gill Sans MT"/>
              </a:rPr>
              <a:t>quenc</a:t>
            </a:r>
            <a:r>
              <a:rPr sz="1800" spc="-10" dirty="0">
                <a:latin typeface="Gill Sans MT"/>
                <a:cs typeface="Gill Sans MT"/>
              </a:rPr>
              <a:t>y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5" dirty="0">
                <a:latin typeface="Gill Sans MT"/>
                <a:cs typeface="Gill Sans MT"/>
              </a:rPr>
              <a:t>(RF</a:t>
            </a:r>
            <a:r>
              <a:rPr sz="1800" dirty="0">
                <a:latin typeface="Gill Sans MT"/>
                <a:cs typeface="Gill Sans MT"/>
              </a:rPr>
              <a:t>)</a:t>
            </a:r>
            <a:r>
              <a:rPr sz="1800" spc="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signals at </a:t>
            </a:r>
            <a:r>
              <a:rPr sz="1800" spc="-15" dirty="0">
                <a:latin typeface="Gill Sans MT"/>
                <a:cs typeface="Gill Sans MT"/>
              </a:rPr>
              <a:t>hig</a:t>
            </a:r>
            <a:r>
              <a:rPr sz="1800" spc="-10" dirty="0">
                <a:latin typeface="Gill Sans MT"/>
                <a:cs typeface="Gill Sans MT"/>
              </a:rPr>
              <a:t>h </a:t>
            </a:r>
            <a:r>
              <a:rPr sz="1800" spc="-15" dirty="0">
                <a:latin typeface="Gill Sans MT"/>
                <a:cs typeface="Gill Sans MT"/>
              </a:rPr>
              <a:t>p</a:t>
            </a:r>
            <a:r>
              <a:rPr sz="1800" spc="-25" dirty="0">
                <a:latin typeface="Gill Sans MT"/>
                <a:cs typeface="Gill Sans MT"/>
              </a:rPr>
              <a:t>o</a:t>
            </a:r>
            <a:r>
              <a:rPr sz="1800" spc="-35" dirty="0">
                <a:latin typeface="Gill Sans MT"/>
                <a:cs typeface="Gill Sans MT"/>
              </a:rPr>
              <a:t>w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10" dirty="0">
                <a:latin typeface="Gill Sans MT"/>
                <a:cs typeface="Gill Sans MT"/>
              </a:rPr>
              <a:t>r </a:t>
            </a:r>
            <a:r>
              <a:rPr sz="1800" spc="-5" dirty="0">
                <a:latin typeface="Gill Sans MT"/>
                <a:cs typeface="Gill Sans MT"/>
              </a:rPr>
              <a:t>l</a:t>
            </a:r>
            <a:r>
              <a:rPr sz="1800" spc="-30" dirty="0">
                <a:latin typeface="Gill Sans MT"/>
                <a:cs typeface="Gill Sans MT"/>
              </a:rPr>
              <a:t>e</a:t>
            </a:r>
            <a:r>
              <a:rPr sz="1800" spc="-50" dirty="0">
                <a:latin typeface="Gill Sans MT"/>
                <a:cs typeface="Gill Sans MT"/>
              </a:rPr>
              <a:t>v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5" dirty="0">
                <a:latin typeface="Gill Sans MT"/>
                <a:cs typeface="Gill Sans MT"/>
              </a:rPr>
              <a:t>ls.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buClr>
                <a:srgbClr val="B71E42"/>
              </a:buClr>
              <a:buFont typeface="Wingdings"/>
              <a:buChar char=""/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4"/>
              </a:spcBef>
              <a:buClr>
                <a:srgbClr val="B71E42"/>
              </a:buClr>
              <a:buFont typeface="Wingdings"/>
              <a:buChar char=""/>
            </a:pPr>
            <a:endParaRPr sz="1800">
              <a:latin typeface="Times New Roman"/>
              <a:cs typeface="Times New Roman"/>
            </a:endParaRPr>
          </a:p>
          <a:p>
            <a:pPr marL="184150" marR="28575" indent="-171450">
              <a:lnSpc>
                <a:spcPct val="120000"/>
              </a:lnSpc>
              <a:buClr>
                <a:srgbClr val="B71E42"/>
              </a:buClr>
              <a:buFont typeface="Wingdings"/>
              <a:buChar char=""/>
              <a:tabLst>
                <a:tab pos="279400" algn="l"/>
              </a:tabLst>
            </a:pPr>
            <a:r>
              <a:rPr sz="1800" spc="-5" dirty="0">
                <a:latin typeface="Gill Sans MT"/>
                <a:cs typeface="Gill Sans MT"/>
              </a:rPr>
              <a:t>O</a:t>
            </a:r>
            <a:r>
              <a:rPr sz="1800" dirty="0">
                <a:latin typeface="Gill Sans MT"/>
                <a:cs typeface="Gill Sans MT"/>
              </a:rPr>
              <a:t>n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other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hand,</a:t>
            </a:r>
            <a:r>
              <a:rPr sz="1800" spc="-19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facilities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such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as small</a:t>
            </a:r>
            <a:r>
              <a:rPr sz="1800" dirty="0">
                <a:latin typeface="Gill Sans MT"/>
                <a:cs typeface="Gill Sans MT"/>
              </a:rPr>
              <a:t> cells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and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5" dirty="0">
                <a:latin typeface="Gill Sans MT"/>
                <a:cs typeface="Gill Sans MT"/>
              </a:rPr>
              <a:t>D</a:t>
            </a:r>
            <a:r>
              <a:rPr sz="1800" spc="-20" dirty="0">
                <a:latin typeface="Gill Sans MT"/>
                <a:cs typeface="Gill Sans MT"/>
              </a:rPr>
              <a:t>A</a:t>
            </a:r>
            <a:r>
              <a:rPr sz="1800" dirty="0">
                <a:latin typeface="Gill Sans MT"/>
                <a:cs typeface="Gill Sans MT"/>
              </a:rPr>
              <a:t>S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can </a:t>
            </a:r>
            <a:r>
              <a:rPr sz="1800" dirty="0">
                <a:latin typeface="Gill Sans MT"/>
                <a:cs typeface="Gill Sans MT"/>
              </a:rPr>
              <a:t>be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depl</a:t>
            </a:r>
            <a:r>
              <a:rPr sz="1800" spc="-45" dirty="0">
                <a:latin typeface="Gill Sans MT"/>
                <a:cs typeface="Gill Sans MT"/>
              </a:rPr>
              <a:t>o</a:t>
            </a:r>
            <a:r>
              <a:rPr sz="1800" spc="-50" dirty="0">
                <a:latin typeface="Gill Sans MT"/>
                <a:cs typeface="Gill Sans MT"/>
              </a:rPr>
              <a:t>y</a:t>
            </a:r>
            <a:r>
              <a:rPr sz="1800" spc="-10" dirty="0">
                <a:latin typeface="Gill Sans MT"/>
                <a:cs typeface="Gill Sans MT"/>
              </a:rPr>
              <a:t>ed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5" dirty="0">
                <a:latin typeface="Gill Sans MT"/>
                <a:cs typeface="Gill Sans MT"/>
              </a:rPr>
              <a:t>t</a:t>
            </a:r>
            <a:r>
              <a:rPr sz="1800" spc="-10" dirty="0">
                <a:latin typeface="Gill Sans MT"/>
                <a:cs typeface="Gill Sans MT"/>
              </a:rPr>
              <a:t>o </a:t>
            </a:r>
            <a:r>
              <a:rPr sz="1800" spc="-15" dirty="0">
                <a:latin typeface="Gill Sans MT"/>
                <a:cs typeface="Gill Sans MT"/>
              </a:rPr>
              <a:t>p</a:t>
            </a:r>
            <a:r>
              <a:rPr sz="1800" spc="-60" dirty="0">
                <a:latin typeface="Gill Sans MT"/>
                <a:cs typeface="Gill Sans MT"/>
              </a:rPr>
              <a:t>r</a:t>
            </a:r>
            <a:r>
              <a:rPr sz="1800" spc="-25" dirty="0">
                <a:latin typeface="Gill Sans MT"/>
                <a:cs typeface="Gill Sans MT"/>
              </a:rPr>
              <a:t>o</a:t>
            </a:r>
            <a:r>
              <a:rPr sz="1800" spc="-15" dirty="0">
                <a:latin typeface="Gill Sans MT"/>
                <a:cs typeface="Gill Sans MT"/>
              </a:rPr>
              <a:t>v</a:t>
            </a:r>
            <a:r>
              <a:rPr sz="1800" spc="-5" dirty="0">
                <a:latin typeface="Gill Sans MT"/>
                <a:cs typeface="Gill Sans MT"/>
              </a:rPr>
              <a:t>id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5" dirty="0">
                <a:latin typeface="Gill Sans MT"/>
                <a:cs typeface="Gill Sans MT"/>
              </a:rPr>
              <a:t>c</a:t>
            </a:r>
            <a:r>
              <a:rPr sz="1800" spc="-25" dirty="0">
                <a:latin typeface="Gill Sans MT"/>
                <a:cs typeface="Gill Sans MT"/>
              </a:rPr>
              <a:t>o</a:t>
            </a:r>
            <a:r>
              <a:rPr sz="1800" spc="-50" dirty="0">
                <a:latin typeface="Gill Sans MT"/>
                <a:cs typeface="Gill Sans MT"/>
              </a:rPr>
              <a:t>v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15" dirty="0">
                <a:latin typeface="Gill Sans MT"/>
                <a:cs typeface="Gill Sans MT"/>
              </a:rPr>
              <a:t>rag</a:t>
            </a:r>
            <a:r>
              <a:rPr sz="1800" spc="-10" dirty="0">
                <a:latin typeface="Gill Sans MT"/>
                <a:cs typeface="Gill Sans MT"/>
              </a:rPr>
              <a:t>e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spc="-5" dirty="0">
                <a:latin typeface="Gill Sans MT"/>
                <a:cs typeface="Gill Sans MT"/>
              </a:rPr>
              <a:t>i</a:t>
            </a:r>
            <a:r>
              <a:rPr sz="1800" dirty="0">
                <a:latin typeface="Gill Sans MT"/>
                <a:cs typeface="Gill Sans MT"/>
              </a:rPr>
              <a:t>n </a:t>
            </a:r>
            <a:r>
              <a:rPr sz="1800" spc="-15" dirty="0">
                <a:latin typeface="Gill Sans MT"/>
                <a:cs typeface="Gill Sans MT"/>
              </a:rPr>
              <a:t>targete</a:t>
            </a:r>
            <a:r>
              <a:rPr sz="1800" spc="-10" dirty="0">
                <a:latin typeface="Gill Sans MT"/>
                <a:cs typeface="Gill Sans MT"/>
              </a:rPr>
              <a:t>d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5" dirty="0">
                <a:latin typeface="Gill Sans MT"/>
                <a:cs typeface="Gill Sans MT"/>
              </a:rPr>
              <a:t>location</a:t>
            </a:r>
            <a:r>
              <a:rPr sz="1800" spc="-10" dirty="0">
                <a:latin typeface="Gill Sans MT"/>
                <a:cs typeface="Gill Sans MT"/>
              </a:rPr>
              <a:t>s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5" dirty="0">
                <a:latin typeface="Gill Sans MT"/>
                <a:cs typeface="Gill Sans MT"/>
              </a:rPr>
              <a:t>(0.0</a:t>
            </a:r>
            <a:r>
              <a:rPr sz="1800" dirty="0">
                <a:latin typeface="Gill Sans MT"/>
                <a:cs typeface="Gill Sans MT"/>
              </a:rPr>
              <a:t>1</a:t>
            </a:r>
            <a:r>
              <a:rPr sz="1800" spc="10" dirty="0">
                <a:latin typeface="Gill Sans MT"/>
                <a:cs typeface="Gill Sans MT"/>
              </a:rPr>
              <a:t> </a:t>
            </a:r>
            <a:r>
              <a:rPr sz="1800" spc="-15" dirty="0">
                <a:latin typeface="Gill Sans MT"/>
                <a:cs typeface="Gill Sans MT"/>
              </a:rPr>
              <a:t>t</a:t>
            </a:r>
            <a:r>
              <a:rPr sz="1800" spc="-10" dirty="0">
                <a:latin typeface="Gill Sans MT"/>
                <a:cs typeface="Gill Sans MT"/>
              </a:rPr>
              <a:t>o </a:t>
            </a:r>
            <a:r>
              <a:rPr sz="1800" dirty="0">
                <a:latin typeface="Gill Sans MT"/>
                <a:cs typeface="Gill Sans MT"/>
              </a:rPr>
              <a:t>2 </a:t>
            </a:r>
            <a:r>
              <a:rPr sz="1800" spc="-5" dirty="0">
                <a:latin typeface="Gill Sans MT"/>
                <a:cs typeface="Gill Sans MT"/>
              </a:rPr>
              <a:t>k</a:t>
            </a:r>
            <a:r>
              <a:rPr sz="1800" dirty="0">
                <a:latin typeface="Gill Sans MT"/>
                <a:cs typeface="Gill Sans MT"/>
              </a:rPr>
              <a:t>m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spc="-5" dirty="0">
                <a:latin typeface="Gill Sans MT"/>
                <a:cs typeface="Gill Sans MT"/>
              </a:rPr>
              <a:t>i</a:t>
            </a:r>
            <a:r>
              <a:rPr sz="1800" dirty="0">
                <a:latin typeface="Gill Sans MT"/>
                <a:cs typeface="Gill Sans MT"/>
              </a:rPr>
              <a:t>n </a:t>
            </a:r>
            <a:r>
              <a:rPr sz="1800" spc="-15" dirty="0">
                <a:latin typeface="Gill Sans MT"/>
                <a:cs typeface="Gill Sans MT"/>
              </a:rPr>
              <a:t>radius</a:t>
            </a:r>
            <a:r>
              <a:rPr sz="1800" spc="-10" dirty="0">
                <a:latin typeface="Gill Sans MT"/>
                <a:cs typeface="Gill Sans MT"/>
              </a:rPr>
              <a:t>) </a:t>
            </a:r>
            <a:r>
              <a:rPr sz="1800" spc="-20" dirty="0">
                <a:latin typeface="Gill Sans MT"/>
                <a:cs typeface="Gill Sans MT"/>
              </a:rPr>
              <a:t>b</a:t>
            </a:r>
            <a:r>
              <a:rPr sz="1800" spc="-10" dirty="0">
                <a:latin typeface="Gill Sans MT"/>
                <a:cs typeface="Gill Sans MT"/>
              </a:rPr>
              <a:t>y m</a:t>
            </a:r>
            <a:r>
              <a:rPr sz="1800" spc="-25" dirty="0">
                <a:latin typeface="Gill Sans MT"/>
                <a:cs typeface="Gill Sans MT"/>
              </a:rPr>
              <a:t>o</a:t>
            </a:r>
            <a:r>
              <a:rPr sz="1800" spc="-10" dirty="0">
                <a:latin typeface="Gill Sans MT"/>
                <a:cs typeface="Gill Sans MT"/>
              </a:rPr>
              <a:t>ving radios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closer to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-10" dirty="0">
                <a:latin typeface="Gill Sans MT"/>
                <a:cs typeface="Gill Sans MT"/>
              </a:rPr>
              <a:t> users,</a:t>
            </a:r>
            <a:r>
              <a:rPr sz="1800" spc="-18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and to p</a:t>
            </a:r>
            <a:r>
              <a:rPr sz="1800" spc="-60" dirty="0">
                <a:latin typeface="Gill Sans MT"/>
                <a:cs typeface="Gill Sans MT"/>
              </a:rPr>
              <a:t>r</a:t>
            </a:r>
            <a:r>
              <a:rPr sz="1800" spc="-25" dirty="0">
                <a:latin typeface="Gill Sans MT"/>
                <a:cs typeface="Gill Sans MT"/>
              </a:rPr>
              <a:t>o</a:t>
            </a:r>
            <a:r>
              <a:rPr sz="1800" spc="-15" dirty="0">
                <a:latin typeface="Gill Sans MT"/>
                <a:cs typeface="Gill Sans MT"/>
              </a:rPr>
              <a:t>v</a:t>
            </a:r>
            <a:r>
              <a:rPr sz="1800" spc="-5" dirty="0">
                <a:latin typeface="Gill Sans MT"/>
                <a:cs typeface="Gill Sans MT"/>
              </a:rPr>
              <a:t>id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10" dirty="0">
                <a:latin typeface="Gill Sans MT"/>
                <a:cs typeface="Gill Sans MT"/>
              </a:rPr>
              <a:t> a</a:t>
            </a:r>
            <a:r>
              <a:rPr sz="1800" spc="-30" dirty="0">
                <a:latin typeface="Gill Sans MT"/>
                <a:cs typeface="Gill Sans MT"/>
              </a:rPr>
              <a:t>d</a:t>
            </a:r>
            <a:r>
              <a:rPr sz="1800" dirty="0">
                <a:latin typeface="Gill Sans MT"/>
                <a:cs typeface="Gill Sans MT"/>
              </a:rPr>
              <a:t>ditional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c</a:t>
            </a:r>
            <a:r>
              <a:rPr sz="1800" spc="-30" dirty="0">
                <a:latin typeface="Gill Sans MT"/>
                <a:cs typeface="Gill Sans MT"/>
              </a:rPr>
              <a:t>a</a:t>
            </a:r>
            <a:r>
              <a:rPr sz="1800" spc="-10" dirty="0">
                <a:latin typeface="Gill Sans MT"/>
                <a:cs typeface="Gill Sans MT"/>
              </a:rPr>
              <a:t>pacity </a:t>
            </a:r>
            <a:r>
              <a:rPr sz="1800" spc="-5" dirty="0">
                <a:latin typeface="Gill Sans MT"/>
                <a:cs typeface="Gill Sans MT"/>
              </a:rPr>
              <a:t>in </a:t>
            </a:r>
            <a:r>
              <a:rPr sz="1800" spc="-10" dirty="0">
                <a:latin typeface="Gill Sans MT"/>
                <a:cs typeface="Gill Sans MT"/>
              </a:rPr>
              <a:t>a</a:t>
            </a:r>
            <a:r>
              <a:rPr sz="1800" spc="-45" dirty="0">
                <a:latin typeface="Gill Sans MT"/>
                <a:cs typeface="Gill Sans MT"/>
              </a:rPr>
              <a:t>r</a:t>
            </a:r>
            <a:r>
              <a:rPr sz="1800" spc="-10" dirty="0">
                <a:latin typeface="Gill Sans MT"/>
                <a:cs typeface="Gill Sans MT"/>
              </a:rPr>
              <a:t>eas </a:t>
            </a:r>
            <a:r>
              <a:rPr sz="1800" spc="-5" dirty="0">
                <a:latin typeface="Gill Sans MT"/>
                <a:cs typeface="Gill Sans MT"/>
              </a:rPr>
              <a:t>wit</a:t>
            </a:r>
            <a:r>
              <a:rPr sz="1800" dirty="0">
                <a:latin typeface="Gill Sans MT"/>
                <a:cs typeface="Gill Sans MT"/>
              </a:rPr>
              <a:t>h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higher demands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spc="-20" dirty="0">
                <a:latin typeface="Gill Sans MT"/>
                <a:cs typeface="Gill Sans MT"/>
              </a:rPr>
              <a:t>f</a:t>
            </a:r>
            <a:r>
              <a:rPr sz="1800" spc="-10" dirty="0">
                <a:latin typeface="Gill Sans MT"/>
                <a:cs typeface="Gill Sans MT"/>
              </a:rPr>
              <a:t>or </a:t>
            </a:r>
            <a:r>
              <a:rPr sz="1800" spc="-5" dirty="0">
                <a:latin typeface="Gill Sans MT"/>
                <a:cs typeface="Gill Sans MT"/>
              </a:rPr>
              <a:t>wi</a:t>
            </a:r>
            <a:r>
              <a:rPr sz="1800" spc="-35" dirty="0">
                <a:latin typeface="Gill Sans MT"/>
                <a:cs typeface="Gill Sans MT"/>
              </a:rPr>
              <a:t>r</a:t>
            </a:r>
            <a:r>
              <a:rPr sz="1800" spc="-10" dirty="0">
                <a:latin typeface="Gill Sans MT"/>
                <a:cs typeface="Gill Sans MT"/>
              </a:rPr>
              <a:t>eless</a:t>
            </a:r>
            <a:r>
              <a:rPr sz="1800" dirty="0">
                <a:latin typeface="Gill Sans MT"/>
                <a:cs typeface="Gill Sans MT"/>
              </a:rPr>
              <a:t> </a:t>
            </a:r>
            <a:r>
              <a:rPr sz="1800" spc="-50" dirty="0">
                <a:latin typeface="Gill Sans MT"/>
                <a:cs typeface="Gill Sans MT"/>
              </a:rPr>
              <a:t>v</a:t>
            </a:r>
            <a:r>
              <a:rPr sz="1800" spc="-10" dirty="0">
                <a:latin typeface="Gill Sans MT"/>
                <a:cs typeface="Gill Sans MT"/>
              </a:rPr>
              <a:t>o</a:t>
            </a:r>
            <a:r>
              <a:rPr sz="1800" spc="-5" dirty="0">
                <a:latin typeface="Gill Sans MT"/>
                <a:cs typeface="Gill Sans MT"/>
              </a:rPr>
              <a:t>ic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10" dirty="0">
                <a:latin typeface="Gill Sans MT"/>
                <a:cs typeface="Gill Sans MT"/>
              </a:rPr>
              <a:t> and data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se</a:t>
            </a:r>
            <a:r>
              <a:rPr sz="1800" spc="40" dirty="0">
                <a:latin typeface="Gill Sans MT"/>
                <a:cs typeface="Gill Sans MT"/>
              </a:rPr>
              <a:t>r</a:t>
            </a:r>
            <a:r>
              <a:rPr sz="1800" spc="-15" dirty="0">
                <a:latin typeface="Gill Sans MT"/>
                <a:cs typeface="Gill Sans MT"/>
              </a:rPr>
              <a:t>v</a:t>
            </a:r>
            <a:r>
              <a:rPr sz="1800" spc="-5" dirty="0">
                <a:latin typeface="Gill Sans MT"/>
                <a:cs typeface="Gill Sans MT"/>
              </a:rPr>
              <a:t>ices. </a:t>
            </a:r>
            <a:r>
              <a:rPr sz="1800" dirty="0">
                <a:latin typeface="Gill Sans MT"/>
                <a:cs typeface="Gill Sans MT"/>
              </a:rPr>
              <a:t>Essential</a:t>
            </a:r>
            <a:r>
              <a:rPr sz="1800" spc="-20" dirty="0">
                <a:latin typeface="Gill Sans MT"/>
                <a:cs typeface="Gill Sans MT"/>
              </a:rPr>
              <a:t>l</a:t>
            </a:r>
            <a:r>
              <a:rPr sz="1800" spc="-160" dirty="0">
                <a:latin typeface="Gill Sans MT"/>
                <a:cs typeface="Gill Sans MT"/>
              </a:rPr>
              <a:t>y</a:t>
            </a:r>
            <a:r>
              <a:rPr sz="1800" dirty="0">
                <a:latin typeface="Gill Sans MT"/>
                <a:cs typeface="Gill Sans MT"/>
              </a:rPr>
              <a:t>,</a:t>
            </a:r>
            <a:r>
              <a:rPr sz="1800" spc="-18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imp</a:t>
            </a:r>
            <a:r>
              <a:rPr sz="1800" spc="-50" dirty="0">
                <a:latin typeface="Gill Sans MT"/>
                <a:cs typeface="Gill Sans MT"/>
              </a:rPr>
              <a:t>r</a:t>
            </a:r>
            <a:r>
              <a:rPr sz="1800" spc="-25" dirty="0">
                <a:latin typeface="Gill Sans MT"/>
                <a:cs typeface="Gill Sans MT"/>
              </a:rPr>
              <a:t>o</a:t>
            </a:r>
            <a:r>
              <a:rPr sz="1800" spc="-15" dirty="0">
                <a:latin typeface="Gill Sans MT"/>
                <a:cs typeface="Gill Sans MT"/>
              </a:rPr>
              <a:t>vin</a:t>
            </a:r>
            <a:r>
              <a:rPr sz="1800" spc="-10" dirty="0">
                <a:latin typeface="Gill Sans MT"/>
                <a:cs typeface="Gill Sans MT"/>
              </a:rPr>
              <a:t>g</a:t>
            </a:r>
            <a:r>
              <a:rPr sz="1800" dirty="0">
                <a:latin typeface="Gill Sans MT"/>
                <a:cs typeface="Gill Sans MT"/>
              </a:rPr>
              <a:t> the quality </a:t>
            </a:r>
            <a:r>
              <a:rPr sz="1800" spc="-10" dirty="0">
                <a:latin typeface="Gill Sans MT"/>
                <a:cs typeface="Gill Sans MT"/>
              </a:rPr>
              <a:t>of se</a:t>
            </a:r>
            <a:r>
              <a:rPr sz="1800" spc="40" dirty="0">
                <a:latin typeface="Gill Sans MT"/>
                <a:cs typeface="Gill Sans MT"/>
              </a:rPr>
              <a:t>r</a:t>
            </a:r>
            <a:r>
              <a:rPr sz="1800" spc="-15" dirty="0">
                <a:latin typeface="Gill Sans MT"/>
                <a:cs typeface="Gill Sans MT"/>
              </a:rPr>
              <a:t>v</a:t>
            </a:r>
            <a:r>
              <a:rPr sz="1800" spc="-5" dirty="0">
                <a:latin typeface="Gill Sans MT"/>
                <a:cs typeface="Gill Sans MT"/>
              </a:rPr>
              <a:t>ic</a:t>
            </a:r>
            <a:r>
              <a:rPr sz="1800" dirty="0">
                <a:latin typeface="Gill Sans MT"/>
                <a:cs typeface="Gill Sans MT"/>
              </a:rPr>
              <a:t>e </a:t>
            </a:r>
            <a:r>
              <a:rPr sz="1800" spc="-10" dirty="0">
                <a:latin typeface="Gill Sans MT"/>
                <a:cs typeface="Gill Sans MT"/>
              </a:rPr>
              <a:t>and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experienc</a:t>
            </a:r>
            <a:r>
              <a:rPr sz="1800" spc="35" dirty="0">
                <a:latin typeface="Gill Sans MT"/>
                <a:cs typeface="Gill Sans MT"/>
              </a:rPr>
              <a:t>e</a:t>
            </a:r>
            <a:r>
              <a:rPr sz="1800" dirty="0">
                <a:latin typeface="Gill Sans MT"/>
                <a:cs typeface="Gill Sans MT"/>
              </a:rPr>
              <a:t>.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6688" y="6629315"/>
            <a:ext cx="15875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B71E42"/>
                </a:solidFill>
                <a:latin typeface="Gill Sans MT"/>
                <a:cs typeface="Gill Sans MT"/>
              </a:rPr>
              <a:t>6</a:t>
            </a:r>
            <a:endParaRPr sz="210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89786" y="6585290"/>
            <a:ext cx="702183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Tw Cen MT"/>
                <a:cs typeface="Tw Cen MT"/>
              </a:rPr>
              <a:t>Source: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  <a:hlinkClick r:id="rId4"/>
              </a:rPr>
              <a:t>http://ww</a:t>
            </a:r>
            <a:r>
              <a:rPr sz="1200" spc="-85" dirty="0">
                <a:latin typeface="Tw Cen MT"/>
                <a:cs typeface="Tw Cen MT"/>
                <a:hlinkClick r:id="rId4"/>
              </a:rPr>
              <a:t>w</a:t>
            </a:r>
            <a:r>
              <a:rPr sz="1200" dirty="0">
                <a:latin typeface="Tw Cen MT"/>
                <a:cs typeface="Tw Cen MT"/>
                <a:hlinkClick r:id="rId4"/>
              </a:rPr>
              <a:t>.hetnet</a:t>
            </a:r>
            <a:r>
              <a:rPr sz="1200" spc="-20" dirty="0">
                <a:latin typeface="Tw Cen MT"/>
                <a:cs typeface="Tw Cen MT"/>
                <a:hlinkClick r:id="rId4"/>
              </a:rPr>
              <a:t>f</a:t>
            </a:r>
            <a:r>
              <a:rPr sz="1200" dirty="0">
                <a:latin typeface="Tw Cen MT"/>
                <a:cs typeface="Tw Cen MT"/>
                <a:hlinkClick r:id="rId4"/>
              </a:rPr>
              <a:t>o</a:t>
            </a:r>
            <a:r>
              <a:rPr sz="1200" spc="25" dirty="0">
                <a:latin typeface="Tw Cen MT"/>
                <a:cs typeface="Tw Cen MT"/>
                <a:hlinkClick r:id="rId4"/>
              </a:rPr>
              <a:t>r</a:t>
            </a:r>
            <a:r>
              <a:rPr sz="1200" spc="-10" dirty="0">
                <a:latin typeface="Tw Cen MT"/>
                <a:cs typeface="Tw Cen MT"/>
                <a:hlinkClick r:id="rId4"/>
              </a:rPr>
              <a:t>um.com/resources/send/2-resources/24-das-and-small-cell-te</a:t>
            </a:r>
            <a:r>
              <a:rPr sz="1200" spc="45" dirty="0">
                <a:latin typeface="Tw Cen MT"/>
                <a:cs typeface="Tw Cen MT"/>
                <a:hlinkClick r:id="rId4"/>
              </a:rPr>
              <a:t>c</a:t>
            </a:r>
            <a:r>
              <a:rPr sz="1200" dirty="0">
                <a:latin typeface="Tw Cen MT"/>
                <a:cs typeface="Tw Cen MT"/>
                <a:hlinkClick r:id="rId4"/>
              </a:rPr>
              <a:t>hno</a:t>
            </a:r>
            <a:r>
              <a:rPr sz="1200" spc="-10" dirty="0">
                <a:latin typeface="Tw Cen MT"/>
                <a:cs typeface="Tw Cen MT"/>
                <a:hlinkClick r:id="rId4"/>
              </a:rPr>
              <a:t>l</a:t>
            </a:r>
            <a:r>
              <a:rPr sz="1200" dirty="0">
                <a:latin typeface="Tw Cen MT"/>
                <a:cs typeface="Tw Cen MT"/>
                <a:hlinkClick r:id="rId4"/>
              </a:rPr>
              <a:t>o</a:t>
            </a:r>
            <a:r>
              <a:rPr sz="1200" spc="-5" dirty="0">
                <a:latin typeface="Tw Cen MT"/>
                <a:cs typeface="Tw Cen MT"/>
                <a:hlinkClick r:id="rId4"/>
              </a:rPr>
              <a:t>gies-distinguished</a:t>
            </a:r>
            <a:endParaRPr sz="12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43050" y="2498598"/>
            <a:ext cx="7205980" cy="0"/>
          </a:xfrm>
          <a:custGeom>
            <a:avLst/>
            <a:gdLst/>
            <a:ahLst/>
            <a:cxnLst/>
            <a:rect l="l" t="t" r="r" b="b"/>
            <a:pathLst>
              <a:path w="7205980">
                <a:moveTo>
                  <a:pt x="0" y="0"/>
                </a:moveTo>
                <a:lnTo>
                  <a:pt x="7205472" y="0"/>
                </a:lnTo>
              </a:path>
            </a:pathLst>
          </a:custGeom>
          <a:ln w="33274">
            <a:solidFill>
              <a:srgbClr val="B71E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4838" y="2122801"/>
            <a:ext cx="389636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0" dirty="0">
                <a:latin typeface="Gill Sans MT"/>
                <a:cs typeface="Gill Sans MT"/>
              </a:rPr>
              <a:t>NEED</a:t>
            </a:r>
            <a:r>
              <a:rPr sz="2400" spc="-10" dirty="0">
                <a:latin typeface="Gill Sans MT"/>
                <a:cs typeface="Gill Sans MT"/>
              </a:rPr>
              <a:t> </a:t>
            </a:r>
            <a:r>
              <a:rPr sz="2400" spc="-5" dirty="0">
                <a:latin typeface="Gill Sans MT"/>
                <a:cs typeface="Gill Sans MT"/>
              </a:rPr>
              <a:t>FO</a:t>
            </a:r>
            <a:r>
              <a:rPr sz="2400" dirty="0">
                <a:latin typeface="Gill Sans MT"/>
                <a:cs typeface="Gill Sans MT"/>
              </a:rPr>
              <a:t>R</a:t>
            </a:r>
            <a:r>
              <a:rPr sz="2400" spc="-5" dirty="0">
                <a:latin typeface="Gill Sans MT"/>
                <a:cs typeface="Gill Sans MT"/>
              </a:rPr>
              <a:t> </a:t>
            </a:r>
            <a:r>
              <a:rPr sz="2400" dirty="0">
                <a:latin typeface="Gill Sans MT"/>
                <a:cs typeface="Gill Sans MT"/>
              </a:rPr>
              <a:t>SMALL</a:t>
            </a:r>
            <a:r>
              <a:rPr sz="2400" spc="-5" dirty="0">
                <a:latin typeface="Gill Sans MT"/>
                <a:cs typeface="Gill Sans MT"/>
              </a:rPr>
              <a:t> </a:t>
            </a:r>
            <a:r>
              <a:rPr sz="2400" spc="-120" dirty="0">
                <a:latin typeface="Gill Sans MT"/>
                <a:cs typeface="Gill Sans MT"/>
              </a:rPr>
              <a:t>F</a:t>
            </a:r>
            <a:r>
              <a:rPr sz="2400" spc="-114" dirty="0">
                <a:latin typeface="Gill Sans MT"/>
                <a:cs typeface="Gill Sans MT"/>
              </a:rPr>
              <a:t>A</a:t>
            </a:r>
            <a:r>
              <a:rPr sz="2400" dirty="0">
                <a:latin typeface="Gill Sans MT"/>
                <a:cs typeface="Gill Sans MT"/>
              </a:rPr>
              <a:t>CILITIES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24838" y="2592591"/>
            <a:ext cx="7038340" cy="3304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19685" indent="-171450">
              <a:lnSpc>
                <a:spcPct val="120000"/>
              </a:lnSpc>
              <a:buClr>
                <a:srgbClr val="B71E42"/>
              </a:buClr>
              <a:buFont typeface="Wingdings"/>
              <a:buChar char=""/>
              <a:tabLst>
                <a:tab pos="279400" algn="l"/>
              </a:tabLst>
            </a:pPr>
            <a:r>
              <a:rPr sz="1800" dirty="0">
                <a:latin typeface="Gill Sans MT"/>
                <a:cs typeface="Gill Sans MT"/>
              </a:rPr>
              <a:t>Conti</a:t>
            </a:r>
            <a:r>
              <a:rPr sz="1800" spc="-20" dirty="0">
                <a:latin typeface="Gill Sans MT"/>
                <a:cs typeface="Gill Sans MT"/>
              </a:rPr>
              <a:t>n</a:t>
            </a:r>
            <a:r>
              <a:rPr sz="1800" spc="-10" dirty="0">
                <a:latin typeface="Gill Sans MT"/>
                <a:cs typeface="Gill Sans MT"/>
              </a:rPr>
              <a:t>uous </a:t>
            </a:r>
            <a:r>
              <a:rPr sz="1800" spc="-5" dirty="0">
                <a:latin typeface="Gill Sans MT"/>
                <a:cs typeface="Gill Sans MT"/>
              </a:rPr>
              <a:t>inc</a:t>
            </a:r>
            <a:r>
              <a:rPr sz="1800" spc="-35" dirty="0">
                <a:latin typeface="Gill Sans MT"/>
                <a:cs typeface="Gill Sans MT"/>
              </a:rPr>
              <a:t>r</a:t>
            </a:r>
            <a:r>
              <a:rPr sz="1800" spc="-10" dirty="0">
                <a:latin typeface="Gill Sans MT"/>
                <a:cs typeface="Gill Sans MT"/>
              </a:rPr>
              <a:t>ease </a:t>
            </a:r>
            <a:r>
              <a:rPr sz="1800" spc="-5" dirty="0">
                <a:latin typeface="Gill Sans MT"/>
                <a:cs typeface="Gill Sans MT"/>
              </a:rPr>
              <a:t>i</a:t>
            </a:r>
            <a:r>
              <a:rPr sz="1800" dirty="0">
                <a:latin typeface="Gill Sans MT"/>
                <a:cs typeface="Gill Sans MT"/>
              </a:rPr>
              <a:t>n mobile</a:t>
            </a:r>
            <a:r>
              <a:rPr sz="1800" spc="-10" dirty="0">
                <a:latin typeface="Gill Sans MT"/>
                <a:cs typeface="Gill Sans MT"/>
              </a:rPr>
              <a:t> traffic and </a:t>
            </a:r>
            <a:r>
              <a:rPr sz="1800" spc="-45" dirty="0">
                <a:latin typeface="Gill Sans MT"/>
                <a:cs typeface="Gill Sans MT"/>
              </a:rPr>
              <a:t>r</a:t>
            </a:r>
            <a:r>
              <a:rPr sz="1800" dirty="0">
                <a:latin typeface="Gill Sans MT"/>
                <a:cs typeface="Gill Sans MT"/>
              </a:rPr>
              <a:t>equi</a:t>
            </a:r>
            <a:r>
              <a:rPr sz="1800" spc="-40" dirty="0">
                <a:latin typeface="Gill Sans MT"/>
                <a:cs typeface="Gill Sans MT"/>
              </a:rPr>
              <a:t>r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10" dirty="0">
                <a:latin typeface="Gill Sans MT"/>
                <a:cs typeface="Gill Sans MT"/>
              </a:rPr>
              <a:t>d </a:t>
            </a:r>
            <a:r>
              <a:rPr sz="1800" dirty="0">
                <a:latin typeface="Gill Sans MT"/>
                <a:cs typeface="Gill Sans MT"/>
              </a:rPr>
              <a:t>u</a:t>
            </a:r>
            <a:r>
              <a:rPr sz="1800" spc="-10" dirty="0">
                <a:latin typeface="Gill Sans MT"/>
                <a:cs typeface="Gill Sans MT"/>
              </a:rPr>
              <a:t>ser data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rates c</a:t>
            </a:r>
            <a:r>
              <a:rPr sz="1800" spc="-45" dirty="0">
                <a:latin typeface="Gill Sans MT"/>
                <a:cs typeface="Gill Sans MT"/>
              </a:rPr>
              <a:t>r</a:t>
            </a:r>
            <a:r>
              <a:rPr sz="1800" spc="-10" dirty="0">
                <a:latin typeface="Gill Sans MT"/>
                <a:cs typeface="Gill Sans MT"/>
              </a:rPr>
              <a:t>eate need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20" dirty="0">
                <a:latin typeface="Gill Sans MT"/>
                <a:cs typeface="Gill Sans MT"/>
              </a:rPr>
              <a:t>f</a:t>
            </a:r>
            <a:r>
              <a:rPr sz="1800" spc="-10" dirty="0">
                <a:latin typeface="Gill Sans MT"/>
                <a:cs typeface="Gill Sans MT"/>
              </a:rPr>
              <a:t>or</a:t>
            </a:r>
            <a:r>
              <a:rPr sz="1800" spc="-5" dirty="0">
                <a:latin typeface="Gill Sans MT"/>
                <a:cs typeface="Gill Sans MT"/>
              </a:rPr>
              <a:t> inc</a:t>
            </a:r>
            <a:r>
              <a:rPr sz="1800" spc="-35" dirty="0">
                <a:latin typeface="Gill Sans MT"/>
                <a:cs typeface="Gill Sans MT"/>
              </a:rPr>
              <a:t>r</a:t>
            </a:r>
            <a:r>
              <a:rPr sz="1800" spc="-10" dirty="0">
                <a:latin typeface="Gill Sans MT"/>
                <a:cs typeface="Gill Sans MT"/>
              </a:rPr>
              <a:t>eased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net</a:t>
            </a:r>
            <a:r>
              <a:rPr sz="1800" spc="-35" dirty="0">
                <a:latin typeface="Gill Sans MT"/>
                <a:cs typeface="Gill Sans MT"/>
              </a:rPr>
              <a:t>w</a:t>
            </a:r>
            <a:r>
              <a:rPr sz="1800" spc="-10" dirty="0">
                <a:latin typeface="Gill Sans MT"/>
                <a:cs typeface="Gill Sans MT"/>
              </a:rPr>
              <a:t>ork c</a:t>
            </a:r>
            <a:r>
              <a:rPr sz="1800" spc="-30" dirty="0">
                <a:latin typeface="Gill Sans MT"/>
                <a:cs typeface="Gill Sans MT"/>
              </a:rPr>
              <a:t>a</a:t>
            </a:r>
            <a:r>
              <a:rPr sz="1800" spc="-10" dirty="0">
                <a:latin typeface="Gill Sans MT"/>
                <a:cs typeface="Gill Sans MT"/>
              </a:rPr>
              <a:t>pacit</a:t>
            </a:r>
            <a:r>
              <a:rPr sz="1800" spc="-160" dirty="0">
                <a:latin typeface="Gill Sans MT"/>
                <a:cs typeface="Gill Sans MT"/>
              </a:rPr>
              <a:t>y</a:t>
            </a:r>
            <a:r>
              <a:rPr sz="1800" dirty="0">
                <a:latin typeface="Gill Sans MT"/>
                <a:cs typeface="Gill Sans MT"/>
              </a:rPr>
              <a:t>,</a:t>
            </a:r>
            <a:r>
              <a:rPr sz="1800" spc="-185" dirty="0">
                <a:latin typeface="Gill Sans MT"/>
                <a:cs typeface="Gill Sans MT"/>
              </a:rPr>
              <a:t> </a:t>
            </a:r>
            <a:r>
              <a:rPr sz="1800" spc="-5" dirty="0">
                <a:latin typeface="Gill Sans MT"/>
                <a:cs typeface="Gill Sans MT"/>
              </a:rPr>
              <a:t>whic</a:t>
            </a:r>
            <a:r>
              <a:rPr sz="1800" dirty="0">
                <a:latin typeface="Gill Sans MT"/>
                <a:cs typeface="Gill Sans MT"/>
              </a:rPr>
              <a:t>h</a:t>
            </a:r>
            <a:r>
              <a:rPr sz="1800" spc="1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can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achi</a:t>
            </a:r>
            <a:r>
              <a:rPr sz="1800" spc="-40" dirty="0">
                <a:latin typeface="Gill Sans MT"/>
                <a:cs typeface="Gill Sans MT"/>
              </a:rPr>
              <a:t>e</a:t>
            </a:r>
            <a:r>
              <a:rPr sz="1800" spc="-50" dirty="0">
                <a:latin typeface="Gill Sans MT"/>
                <a:cs typeface="Gill Sans MT"/>
              </a:rPr>
              <a:t>v</a:t>
            </a:r>
            <a:r>
              <a:rPr sz="1800" spc="-10" dirty="0">
                <a:latin typeface="Gill Sans MT"/>
                <a:cs typeface="Gill Sans MT"/>
              </a:rPr>
              <a:t>ed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20" dirty="0">
                <a:latin typeface="Gill Sans MT"/>
                <a:cs typeface="Gill Sans MT"/>
              </a:rPr>
              <a:t>b</a:t>
            </a:r>
            <a:r>
              <a:rPr sz="1800" spc="-15" dirty="0">
                <a:latin typeface="Gill Sans MT"/>
                <a:cs typeface="Gill Sans MT"/>
              </a:rPr>
              <a:t>y</a:t>
            </a:r>
            <a:r>
              <a:rPr sz="1800" dirty="0">
                <a:latin typeface="Gill Sans MT"/>
                <a:cs typeface="Gill Sans MT"/>
              </a:rPr>
              <a:t>:</a:t>
            </a:r>
            <a:endParaRPr sz="1800">
              <a:latin typeface="Gill Sans MT"/>
              <a:cs typeface="Gill Sans MT"/>
            </a:endParaRPr>
          </a:p>
          <a:p>
            <a:pPr marL="527050" lvl="1" indent="-171450">
              <a:lnSpc>
                <a:spcPct val="100000"/>
              </a:lnSpc>
              <a:spcBef>
                <a:spcPts val="815"/>
              </a:spcBef>
              <a:buClr>
                <a:srgbClr val="B71E42"/>
              </a:buClr>
              <a:buFont typeface="Wingdings"/>
              <a:buChar char=""/>
              <a:tabLst>
                <a:tab pos="594360" algn="l"/>
              </a:tabLst>
            </a:pPr>
            <a:r>
              <a:rPr sz="1600" dirty="0">
                <a:latin typeface="Gill Sans MT"/>
                <a:cs typeface="Gill Sans MT"/>
              </a:rPr>
              <a:t>Making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mo</a:t>
            </a:r>
            <a:r>
              <a:rPr sz="1600" spc="-30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e spectrum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spc="-55" dirty="0">
                <a:latin typeface="Gill Sans MT"/>
                <a:cs typeface="Gill Sans MT"/>
              </a:rPr>
              <a:t>a</a:t>
            </a:r>
            <a:r>
              <a:rPr sz="1600" dirty="0">
                <a:latin typeface="Gill Sans MT"/>
                <a:cs typeface="Gill Sans MT"/>
              </a:rPr>
              <a:t>vailabl</a:t>
            </a:r>
            <a:r>
              <a:rPr sz="1600" spc="30" dirty="0">
                <a:latin typeface="Gill Sans MT"/>
                <a:cs typeface="Gill Sans MT"/>
              </a:rPr>
              <a:t>e</a:t>
            </a:r>
            <a:r>
              <a:rPr sz="1600" dirty="0">
                <a:latin typeface="Gill Sans MT"/>
                <a:cs typeface="Gill Sans MT"/>
              </a:rPr>
              <a:t>,</a:t>
            </a:r>
            <a:endParaRPr sz="1600">
              <a:latin typeface="Gill Sans MT"/>
              <a:cs typeface="Gill Sans MT"/>
            </a:endParaRPr>
          </a:p>
          <a:p>
            <a:pPr marL="593725" lvl="1" indent="-238125">
              <a:lnSpc>
                <a:spcPct val="100000"/>
              </a:lnSpc>
              <a:spcBef>
                <a:spcPts val="780"/>
              </a:spcBef>
              <a:buClr>
                <a:srgbClr val="B71E42"/>
              </a:buClr>
              <a:buFont typeface="Wingdings"/>
              <a:buChar char=""/>
              <a:tabLst>
                <a:tab pos="594360" algn="l"/>
              </a:tabLst>
            </a:pPr>
            <a:r>
              <a:rPr sz="1600" dirty="0">
                <a:latin typeface="Gill Sans MT"/>
                <a:cs typeface="Gill Sans MT"/>
              </a:rPr>
              <a:t>Using spectrum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mo</a:t>
            </a:r>
            <a:r>
              <a:rPr sz="1600" spc="-30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e efficient</a:t>
            </a:r>
            <a:r>
              <a:rPr sz="1600" spc="-20" dirty="0">
                <a:latin typeface="Gill Sans MT"/>
                <a:cs typeface="Gill Sans MT"/>
              </a:rPr>
              <a:t>l</a:t>
            </a:r>
            <a:r>
              <a:rPr sz="1600" spc="-130" dirty="0">
                <a:latin typeface="Gill Sans MT"/>
                <a:cs typeface="Gill Sans MT"/>
              </a:rPr>
              <a:t>y</a:t>
            </a:r>
            <a:r>
              <a:rPr sz="1600" dirty="0">
                <a:latin typeface="Gill Sans MT"/>
                <a:cs typeface="Gill Sans MT"/>
              </a:rPr>
              <a:t>,</a:t>
            </a:r>
            <a:r>
              <a:rPr sz="1600" spc="-17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and</a:t>
            </a:r>
            <a:endParaRPr sz="1600">
              <a:latin typeface="Gill Sans MT"/>
              <a:cs typeface="Gill Sans MT"/>
            </a:endParaRPr>
          </a:p>
          <a:p>
            <a:pPr marL="527050" marR="5080" lvl="1" indent="-171450">
              <a:lnSpc>
                <a:spcPct val="120000"/>
              </a:lnSpc>
              <a:spcBef>
                <a:spcPts val="400"/>
              </a:spcBef>
              <a:buClr>
                <a:srgbClr val="B71E42"/>
              </a:buClr>
              <a:buFont typeface="Wingdings"/>
              <a:buChar char=""/>
              <a:tabLst>
                <a:tab pos="574040" algn="l"/>
              </a:tabLst>
            </a:pPr>
            <a:r>
              <a:rPr sz="1600" dirty="0">
                <a:latin typeface="Gill Sans MT"/>
                <a:cs typeface="Gill Sans MT"/>
              </a:rPr>
              <a:t>“Densifying”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the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net</a:t>
            </a:r>
            <a:r>
              <a:rPr sz="1600" spc="-35" dirty="0">
                <a:latin typeface="Gill Sans MT"/>
                <a:cs typeface="Gill Sans MT"/>
              </a:rPr>
              <a:t>w</a:t>
            </a:r>
            <a:r>
              <a:rPr sz="1600" dirty="0">
                <a:latin typeface="Gill Sans MT"/>
                <a:cs typeface="Gill Sans MT"/>
              </a:rPr>
              <a:t>ork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(i.</a:t>
            </a:r>
            <a:r>
              <a:rPr sz="1600" spc="30" dirty="0">
                <a:latin typeface="Gill Sans MT"/>
                <a:cs typeface="Gill Sans MT"/>
              </a:rPr>
              <a:t>e</a:t>
            </a:r>
            <a:r>
              <a:rPr sz="1600" dirty="0">
                <a:latin typeface="Gill Sans MT"/>
                <a:cs typeface="Gill Sans MT"/>
              </a:rPr>
              <a:t>.,</a:t>
            </a:r>
            <a:r>
              <a:rPr sz="1600" spc="-17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a</a:t>
            </a:r>
            <a:r>
              <a:rPr sz="1600" spc="-20" dirty="0">
                <a:latin typeface="Gill Sans MT"/>
                <a:cs typeface="Gill Sans MT"/>
              </a:rPr>
              <a:t>d</a:t>
            </a:r>
            <a:r>
              <a:rPr sz="1600" dirty="0">
                <a:latin typeface="Gill Sans MT"/>
                <a:cs typeface="Gill Sans MT"/>
              </a:rPr>
              <a:t>ding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mo</a:t>
            </a:r>
            <a:r>
              <a:rPr sz="1600" spc="-30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e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cell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sites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to</a:t>
            </a:r>
            <a:r>
              <a:rPr sz="1600" spc="1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inc</a:t>
            </a:r>
            <a:r>
              <a:rPr sz="1600" spc="-30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ease the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amount of</a:t>
            </a:r>
            <a:r>
              <a:rPr sz="1600" spc="10" dirty="0">
                <a:latin typeface="Gill Sans MT"/>
                <a:cs typeface="Gill Sans MT"/>
              </a:rPr>
              <a:t> </a:t>
            </a:r>
            <a:r>
              <a:rPr sz="1600" spc="-55" dirty="0">
                <a:latin typeface="Gill Sans MT"/>
                <a:cs typeface="Gill Sans MT"/>
              </a:rPr>
              <a:t>a</a:t>
            </a:r>
            <a:r>
              <a:rPr sz="1600" dirty="0">
                <a:latin typeface="Gill Sans MT"/>
                <a:cs typeface="Gill Sans MT"/>
              </a:rPr>
              <a:t>vailable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c</a:t>
            </a:r>
            <a:r>
              <a:rPr sz="1600" spc="-20" dirty="0">
                <a:latin typeface="Gill Sans MT"/>
                <a:cs typeface="Gill Sans MT"/>
              </a:rPr>
              <a:t>a</a:t>
            </a:r>
            <a:r>
              <a:rPr sz="1600" dirty="0">
                <a:latin typeface="Gill Sans MT"/>
                <a:cs typeface="Gill Sans MT"/>
              </a:rPr>
              <a:t>pacit</a:t>
            </a:r>
            <a:r>
              <a:rPr sz="1600" spc="-130" dirty="0">
                <a:latin typeface="Gill Sans MT"/>
                <a:cs typeface="Gill Sans MT"/>
              </a:rPr>
              <a:t>y</a:t>
            </a:r>
            <a:r>
              <a:rPr sz="1600" dirty="0">
                <a:latin typeface="Gill Sans MT"/>
                <a:cs typeface="Gill Sans MT"/>
              </a:rPr>
              <a:t>,</a:t>
            </a:r>
            <a:r>
              <a:rPr sz="1600" spc="-16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or</a:t>
            </a:r>
            <a:r>
              <a:rPr sz="1600" spc="1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a</a:t>
            </a:r>
            <a:r>
              <a:rPr sz="1600" spc="-20" dirty="0">
                <a:latin typeface="Gill Sans MT"/>
                <a:cs typeface="Gill Sans MT"/>
              </a:rPr>
              <a:t>d</a:t>
            </a:r>
            <a:r>
              <a:rPr sz="1600" dirty="0">
                <a:latin typeface="Gill Sans MT"/>
                <a:cs typeface="Gill Sans MT"/>
              </a:rPr>
              <a:t>ding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equipm</a:t>
            </a:r>
            <a:r>
              <a:rPr sz="1600" spc="-10" dirty="0">
                <a:latin typeface="Gill Sans MT"/>
                <a:cs typeface="Gill Sans MT"/>
              </a:rPr>
              <a:t>e</a:t>
            </a:r>
            <a:r>
              <a:rPr sz="1600" spc="-15" dirty="0">
                <a:latin typeface="Gill Sans MT"/>
                <a:cs typeface="Gill Sans MT"/>
              </a:rPr>
              <a:t>n</a:t>
            </a:r>
            <a:r>
              <a:rPr sz="1600" dirty="0">
                <a:latin typeface="Gill Sans MT"/>
                <a:cs typeface="Gill Sans MT"/>
              </a:rPr>
              <a:t>t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to</a:t>
            </a:r>
            <a:r>
              <a:rPr sz="1600" spc="1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augment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existing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mobile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net</a:t>
            </a:r>
            <a:r>
              <a:rPr sz="1600" spc="-35" dirty="0">
                <a:latin typeface="Gill Sans MT"/>
                <a:cs typeface="Gill Sans MT"/>
              </a:rPr>
              <a:t>w</a:t>
            </a:r>
            <a:r>
              <a:rPr sz="1600" dirty="0">
                <a:latin typeface="Gill Sans MT"/>
                <a:cs typeface="Gill Sans MT"/>
              </a:rPr>
              <a:t>orks and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p</a:t>
            </a:r>
            <a:r>
              <a:rPr sz="1600" spc="-45" dirty="0">
                <a:latin typeface="Gill Sans MT"/>
                <a:cs typeface="Gill Sans MT"/>
              </a:rPr>
              <a:t>r</a:t>
            </a:r>
            <a:r>
              <a:rPr sz="1600" spc="-20" dirty="0">
                <a:latin typeface="Gill Sans MT"/>
                <a:cs typeface="Gill Sans MT"/>
              </a:rPr>
              <a:t>o</a:t>
            </a:r>
            <a:r>
              <a:rPr sz="1600" dirty="0">
                <a:latin typeface="Gill Sans MT"/>
                <a:cs typeface="Gill Sans MT"/>
              </a:rPr>
              <a:t>vide a</a:t>
            </a:r>
            <a:r>
              <a:rPr sz="1600" spc="-20" dirty="0">
                <a:latin typeface="Gill Sans MT"/>
                <a:cs typeface="Gill Sans MT"/>
              </a:rPr>
              <a:t>d</a:t>
            </a:r>
            <a:r>
              <a:rPr sz="1600" dirty="0">
                <a:latin typeface="Gill Sans MT"/>
                <a:cs typeface="Gill Sans MT"/>
              </a:rPr>
              <a:t>ditional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c</a:t>
            </a:r>
            <a:r>
              <a:rPr sz="1600" spc="-20" dirty="0">
                <a:latin typeface="Gill Sans MT"/>
                <a:cs typeface="Gill Sans MT"/>
              </a:rPr>
              <a:t>a</a:t>
            </a:r>
            <a:r>
              <a:rPr sz="1600" dirty="0">
                <a:latin typeface="Gill Sans MT"/>
                <a:cs typeface="Gill Sans MT"/>
              </a:rPr>
              <a:t>pacity in a</a:t>
            </a:r>
            <a:r>
              <a:rPr sz="1600" spc="-30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eas of</a:t>
            </a:r>
            <a:r>
              <a:rPr sz="1600" spc="1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high usage)</a:t>
            </a:r>
            <a:endParaRPr sz="1600">
              <a:latin typeface="Gill Sans MT"/>
              <a:cs typeface="Gill Sans MT"/>
            </a:endParaRPr>
          </a:p>
          <a:p>
            <a:pPr lvl="1">
              <a:lnSpc>
                <a:spcPct val="100000"/>
              </a:lnSpc>
              <a:buClr>
                <a:srgbClr val="B71E42"/>
              </a:buClr>
              <a:buFont typeface="Wingdings"/>
              <a:buChar char=""/>
            </a:pPr>
            <a:endParaRPr sz="16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22"/>
              </a:spcBef>
              <a:buClr>
                <a:srgbClr val="B71E42"/>
              </a:buClr>
              <a:buFont typeface="Wingdings"/>
              <a:buChar char=""/>
            </a:pPr>
            <a:endParaRPr sz="1400">
              <a:latin typeface="Times New Roman"/>
              <a:cs typeface="Times New Roman"/>
            </a:endParaRPr>
          </a:p>
          <a:p>
            <a:pPr marL="184150" marR="232410" indent="-171450">
              <a:lnSpc>
                <a:spcPct val="120000"/>
              </a:lnSpc>
              <a:buClr>
                <a:srgbClr val="B71E42"/>
              </a:buClr>
              <a:buFont typeface="Wingdings"/>
              <a:buChar char=""/>
              <a:tabLst>
                <a:tab pos="279400" algn="l"/>
              </a:tabLst>
            </a:pPr>
            <a:r>
              <a:rPr sz="1800" spc="-10" dirty="0">
                <a:latin typeface="Gill Sans MT"/>
                <a:cs typeface="Gill Sans MT"/>
              </a:rPr>
              <a:t>Densification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technologies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spc="-5" dirty="0">
                <a:latin typeface="Gill Sans MT"/>
                <a:cs typeface="Gill Sans MT"/>
              </a:rPr>
              <a:t>includ</a:t>
            </a:r>
            <a:r>
              <a:rPr sz="1800" dirty="0">
                <a:latin typeface="Gill Sans MT"/>
                <a:cs typeface="Gill Sans MT"/>
              </a:rPr>
              <a:t>e Distributed</a:t>
            </a:r>
            <a:r>
              <a:rPr sz="1800" spc="-18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Antenna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Systems</a:t>
            </a:r>
            <a:r>
              <a:rPr sz="1800" spc="-5" dirty="0">
                <a:latin typeface="Gill Sans MT"/>
                <a:cs typeface="Gill Sans MT"/>
              </a:rPr>
              <a:t> (</a:t>
            </a:r>
            <a:r>
              <a:rPr sz="1800" spc="-105" dirty="0">
                <a:latin typeface="Gill Sans MT"/>
                <a:cs typeface="Gill Sans MT"/>
              </a:rPr>
              <a:t>D</a:t>
            </a:r>
            <a:r>
              <a:rPr sz="1800" dirty="0">
                <a:latin typeface="Gill Sans MT"/>
                <a:cs typeface="Gill Sans MT"/>
              </a:rPr>
              <a:t>AS) </a:t>
            </a:r>
            <a:r>
              <a:rPr sz="1800" spc="-10" dirty="0">
                <a:latin typeface="Gill Sans MT"/>
                <a:cs typeface="Gill Sans MT"/>
              </a:rPr>
              <a:t>and small </a:t>
            </a:r>
            <a:r>
              <a:rPr sz="1800" dirty="0">
                <a:latin typeface="Gill Sans MT"/>
                <a:cs typeface="Gill Sans MT"/>
              </a:rPr>
              <a:t>cells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6688" y="6629315"/>
            <a:ext cx="15875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B71E42"/>
                </a:solidFill>
                <a:latin typeface="Gill Sans MT"/>
                <a:cs typeface="Gill Sans MT"/>
              </a:rPr>
              <a:t>7</a:t>
            </a:r>
            <a:endParaRPr sz="210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11122" y="6394028"/>
            <a:ext cx="665162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5" dirty="0">
                <a:latin typeface="Tw Cen MT"/>
                <a:cs typeface="Tw Cen MT"/>
              </a:rPr>
              <a:t>Source</a:t>
            </a:r>
            <a:r>
              <a:rPr sz="1200" dirty="0">
                <a:latin typeface="Tw Cen MT"/>
                <a:cs typeface="Tw Cen MT"/>
              </a:rPr>
              <a:t>: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spc="-15" dirty="0">
                <a:latin typeface="Tw Cen MT"/>
                <a:cs typeface="Tw Cen MT"/>
                <a:hlinkClick r:id="rId4"/>
              </a:rPr>
              <a:t>http://ww</a:t>
            </a:r>
            <a:r>
              <a:rPr sz="1200" spc="-85" dirty="0">
                <a:latin typeface="Tw Cen MT"/>
                <a:cs typeface="Tw Cen MT"/>
                <a:hlinkClick r:id="rId4"/>
              </a:rPr>
              <a:t>w</a:t>
            </a:r>
            <a:r>
              <a:rPr sz="1200" spc="-5" dirty="0">
                <a:latin typeface="Tw Cen MT"/>
                <a:cs typeface="Tw Cen MT"/>
                <a:hlinkClick r:id="rId4"/>
              </a:rPr>
              <a:t>.rcrwireles</a:t>
            </a:r>
            <a:r>
              <a:rPr sz="1200" spc="-10" dirty="0">
                <a:latin typeface="Tw Cen MT"/>
                <a:cs typeface="Tw Cen MT"/>
                <a:hlinkClick r:id="rId4"/>
              </a:rPr>
              <a:t>s</a:t>
            </a:r>
            <a:r>
              <a:rPr sz="1200" spc="-15" dirty="0">
                <a:latin typeface="Tw Cen MT"/>
                <a:cs typeface="Tw Cen MT"/>
                <a:hlinkClick r:id="rId4"/>
              </a:rPr>
              <a:t>.com/20161109/funda</a:t>
            </a:r>
            <a:r>
              <a:rPr sz="1200" spc="-10" dirty="0">
                <a:latin typeface="Tw Cen MT"/>
                <a:cs typeface="Tw Cen MT"/>
                <a:hlinkClick r:id="rId4"/>
              </a:rPr>
              <a:t>mentals/net</a:t>
            </a:r>
            <a:r>
              <a:rPr sz="1200" spc="-40" dirty="0">
                <a:latin typeface="Tw Cen MT"/>
                <a:cs typeface="Tw Cen MT"/>
                <a:hlinkClick r:id="rId4"/>
              </a:rPr>
              <a:t>w</a:t>
            </a:r>
            <a:r>
              <a:rPr sz="1200" dirty="0">
                <a:latin typeface="Tw Cen MT"/>
                <a:cs typeface="Tw Cen MT"/>
                <a:hlinkClick r:id="rId4"/>
              </a:rPr>
              <a:t>o</a:t>
            </a:r>
            <a:r>
              <a:rPr sz="1200" spc="25" dirty="0">
                <a:latin typeface="Tw Cen MT"/>
                <a:cs typeface="Tw Cen MT"/>
                <a:hlinkClick r:id="rId4"/>
              </a:rPr>
              <a:t>r</a:t>
            </a:r>
            <a:r>
              <a:rPr sz="1200" spc="-10" dirty="0">
                <a:latin typeface="Tw Cen MT"/>
                <a:cs typeface="Tw Cen MT"/>
                <a:hlinkClick r:id="rId4"/>
              </a:rPr>
              <a:t>k-densification-5g-tag31-tag99</a:t>
            </a:r>
            <a:r>
              <a:rPr sz="1200" spc="-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Bridging</a:t>
            </a:r>
            <a:r>
              <a:rPr sz="1200" spc="-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the</a:t>
            </a:r>
            <a:r>
              <a:rPr sz="1200" spc="-5" dirty="0">
                <a:latin typeface="Tw Cen MT"/>
                <a:cs typeface="Tw Cen MT"/>
              </a:rPr>
              <a:t> </a:t>
            </a:r>
            <a:r>
              <a:rPr sz="1200" spc="-15" dirty="0">
                <a:latin typeface="Tw Cen MT"/>
                <a:cs typeface="Tw Cen MT"/>
              </a:rPr>
              <a:t>Ga</a:t>
            </a:r>
            <a:r>
              <a:rPr sz="1200" spc="-10" dirty="0">
                <a:latin typeface="Tw Cen MT"/>
                <a:cs typeface="Tw Cen MT"/>
              </a:rPr>
              <a:t>p</a:t>
            </a:r>
            <a:r>
              <a:rPr sz="1200" spc="-5" dirty="0">
                <a:latin typeface="Tw Cen MT"/>
                <a:cs typeface="Tw Cen MT"/>
              </a:rPr>
              <a:t> </a:t>
            </a:r>
            <a:r>
              <a:rPr sz="1200" spc="-40" dirty="0">
                <a:latin typeface="Tw Cen MT"/>
                <a:cs typeface="Tw Cen MT"/>
              </a:rPr>
              <a:t>R</a:t>
            </a:r>
            <a:r>
              <a:rPr sz="1200" dirty="0">
                <a:latin typeface="Tw Cen MT"/>
                <a:cs typeface="Tw Cen MT"/>
              </a:rPr>
              <a:t>e</a:t>
            </a:r>
            <a:r>
              <a:rPr sz="1200" spc="-10" dirty="0">
                <a:latin typeface="Tw Cen MT"/>
                <a:cs typeface="Tw Cen MT"/>
              </a:rPr>
              <a:t>po</a:t>
            </a:r>
            <a:r>
              <a:rPr sz="1200" spc="20" dirty="0">
                <a:latin typeface="Tw Cen MT"/>
                <a:cs typeface="Tw Cen MT"/>
              </a:rPr>
              <a:t>r</a:t>
            </a:r>
            <a:r>
              <a:rPr sz="1200" spc="-10" dirty="0">
                <a:latin typeface="Tw Cen MT"/>
                <a:cs typeface="Tw Cen MT"/>
              </a:rPr>
              <a:t>t</a:t>
            </a:r>
            <a:r>
              <a:rPr sz="1200" dirty="0">
                <a:latin typeface="Tw Cen MT"/>
                <a:cs typeface="Tw Cen MT"/>
              </a:rPr>
              <a:t>,</a:t>
            </a:r>
            <a:r>
              <a:rPr sz="1200" spc="-5" dirty="0">
                <a:latin typeface="Tw Cen MT"/>
                <a:cs typeface="Tw Cen MT"/>
              </a:rPr>
              <a:t> at </a:t>
            </a:r>
            <a:r>
              <a:rPr sz="1200" spc="-15" dirty="0">
                <a:latin typeface="Tw Cen MT"/>
                <a:cs typeface="Tw Cen MT"/>
                <a:hlinkClick r:id="rId5"/>
              </a:rPr>
              <a:t>http://ww</a:t>
            </a:r>
            <a:r>
              <a:rPr sz="1200" spc="-85" dirty="0">
                <a:latin typeface="Tw Cen MT"/>
                <a:cs typeface="Tw Cen MT"/>
                <a:hlinkClick r:id="rId5"/>
              </a:rPr>
              <a:t>w</a:t>
            </a:r>
            <a:r>
              <a:rPr sz="1200" spc="-5" dirty="0">
                <a:latin typeface="Tw Cen MT"/>
                <a:cs typeface="Tw Cen MT"/>
                <a:hlinkClick r:id="rId5"/>
              </a:rPr>
              <a:t>.joint</a:t>
            </a:r>
            <a:r>
              <a:rPr sz="1200" spc="-25" dirty="0">
                <a:latin typeface="Tw Cen MT"/>
                <a:cs typeface="Tw Cen MT"/>
                <a:hlinkClick r:id="rId5"/>
              </a:rPr>
              <a:t>v</a:t>
            </a:r>
            <a:r>
              <a:rPr sz="1200" spc="-10" dirty="0">
                <a:latin typeface="Tw Cen MT"/>
                <a:cs typeface="Tw Cen MT"/>
                <a:hlinkClick r:id="rId5"/>
              </a:rPr>
              <a:t>entur</a:t>
            </a:r>
            <a:r>
              <a:rPr sz="1200" spc="-25" dirty="0">
                <a:latin typeface="Tw Cen MT"/>
                <a:cs typeface="Tw Cen MT"/>
                <a:hlinkClick r:id="rId5"/>
              </a:rPr>
              <a:t>e</a:t>
            </a:r>
            <a:r>
              <a:rPr sz="1200" spc="-5" dirty="0">
                <a:latin typeface="Tw Cen MT"/>
                <a:cs typeface="Tw Cen MT"/>
                <a:hlinkClick r:id="rId5"/>
              </a:rPr>
              <a:t>.</a:t>
            </a:r>
            <a:r>
              <a:rPr sz="1200" dirty="0">
                <a:latin typeface="Tw Cen MT"/>
                <a:cs typeface="Tw Cen MT"/>
                <a:hlinkClick r:id="rId5"/>
              </a:rPr>
              <a:t>org/initiati</a:t>
            </a:r>
            <a:r>
              <a:rPr sz="1200" spc="-25" dirty="0">
                <a:latin typeface="Tw Cen MT"/>
                <a:cs typeface="Tw Cen MT"/>
                <a:hlinkClick r:id="rId5"/>
              </a:rPr>
              <a:t>v</a:t>
            </a:r>
            <a:r>
              <a:rPr sz="1200" spc="-5" dirty="0">
                <a:latin typeface="Tw Cen MT"/>
                <a:cs typeface="Tw Cen MT"/>
                <a:hlinkClick r:id="rId5"/>
              </a:rPr>
              <a:t>es/civic-te</a:t>
            </a:r>
            <a:r>
              <a:rPr sz="1200" spc="35" dirty="0">
                <a:latin typeface="Tw Cen MT"/>
                <a:cs typeface="Tw Cen MT"/>
                <a:hlinkClick r:id="rId5"/>
              </a:rPr>
              <a:t>c</a:t>
            </a:r>
            <a:r>
              <a:rPr sz="1200" spc="-5" dirty="0">
                <a:latin typeface="Tw Cen MT"/>
                <a:cs typeface="Tw Cen MT"/>
                <a:hlinkClick r:id="rId5"/>
              </a:rPr>
              <a:t>hnolo</a:t>
            </a:r>
            <a:r>
              <a:rPr sz="1200" spc="-40" dirty="0">
                <a:latin typeface="Tw Cen MT"/>
                <a:cs typeface="Tw Cen MT"/>
                <a:hlinkClick r:id="rId5"/>
              </a:rPr>
              <a:t>g</a:t>
            </a:r>
            <a:r>
              <a:rPr sz="1200" dirty="0">
                <a:latin typeface="Tw Cen MT"/>
                <a:cs typeface="Tw Cen MT"/>
                <a:hlinkClick r:id="rId5"/>
              </a:rPr>
              <a:t>y/wireless-com</a:t>
            </a:r>
            <a:r>
              <a:rPr sz="1200" spc="20" dirty="0">
                <a:latin typeface="Tw Cen MT"/>
                <a:cs typeface="Tw Cen MT"/>
                <a:hlinkClick r:id="rId5"/>
              </a:rPr>
              <a:t>m</a:t>
            </a:r>
            <a:r>
              <a:rPr sz="1200" spc="-5" dirty="0">
                <a:latin typeface="Tw Cen MT"/>
                <a:cs typeface="Tw Cen MT"/>
                <a:hlinkClick r:id="rId5"/>
              </a:rPr>
              <a:t>unications</a:t>
            </a:r>
            <a:endParaRPr sz="12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3050" y="2498598"/>
            <a:ext cx="7205980" cy="0"/>
          </a:xfrm>
          <a:custGeom>
            <a:avLst/>
            <a:gdLst/>
            <a:ahLst/>
            <a:cxnLst/>
            <a:rect l="l" t="t" r="r" b="b"/>
            <a:pathLst>
              <a:path w="7205980">
                <a:moveTo>
                  <a:pt x="0" y="0"/>
                </a:moveTo>
                <a:lnTo>
                  <a:pt x="7205472" y="0"/>
                </a:lnTo>
              </a:path>
            </a:pathLst>
          </a:custGeom>
          <a:ln w="33274">
            <a:solidFill>
              <a:srgbClr val="B71E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3000" y="2004422"/>
            <a:ext cx="7772400" cy="4953000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86688" y="6629315"/>
            <a:ext cx="15875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B71E42"/>
                </a:solidFill>
                <a:latin typeface="Gill Sans MT"/>
                <a:cs typeface="Gill Sans MT"/>
              </a:rPr>
              <a:t>8</a:t>
            </a:r>
            <a:endParaRPr sz="21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5600" y="2122801"/>
            <a:ext cx="526605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Gill Sans MT"/>
                <a:cs typeface="Gill Sans MT"/>
              </a:rPr>
              <a:t>SMALL</a:t>
            </a:r>
            <a:r>
              <a:rPr sz="2400" spc="-10" dirty="0">
                <a:latin typeface="Gill Sans MT"/>
                <a:cs typeface="Gill Sans MT"/>
              </a:rPr>
              <a:t> </a:t>
            </a:r>
            <a:r>
              <a:rPr sz="2400" spc="-120" dirty="0">
                <a:latin typeface="Gill Sans MT"/>
                <a:cs typeface="Gill Sans MT"/>
              </a:rPr>
              <a:t>F</a:t>
            </a:r>
            <a:r>
              <a:rPr sz="2400" spc="-114" dirty="0">
                <a:latin typeface="Gill Sans MT"/>
                <a:cs typeface="Gill Sans MT"/>
              </a:rPr>
              <a:t>A</a:t>
            </a:r>
            <a:r>
              <a:rPr sz="2400" dirty="0">
                <a:latin typeface="Gill Sans MT"/>
                <a:cs typeface="Gill Sans MT"/>
              </a:rPr>
              <a:t>CILITIES</a:t>
            </a:r>
            <a:r>
              <a:rPr sz="2400" spc="-10" dirty="0">
                <a:latin typeface="Gill Sans MT"/>
                <a:cs typeface="Gill Sans MT"/>
              </a:rPr>
              <a:t> </a:t>
            </a:r>
            <a:r>
              <a:rPr sz="2400" spc="-15" dirty="0">
                <a:latin typeface="Gill Sans MT"/>
                <a:cs typeface="Gill Sans MT"/>
              </a:rPr>
              <a:t>+</a:t>
            </a:r>
            <a:r>
              <a:rPr sz="2400" spc="-10" dirty="0">
                <a:latin typeface="Gill Sans MT"/>
                <a:cs typeface="Gill Sans MT"/>
              </a:rPr>
              <a:t> </a:t>
            </a:r>
            <a:r>
              <a:rPr sz="2400" spc="-20" dirty="0">
                <a:latin typeface="Gill Sans MT"/>
                <a:cs typeface="Gill Sans MT"/>
              </a:rPr>
              <a:t>M</a:t>
            </a:r>
            <a:r>
              <a:rPr sz="2400" spc="-114" dirty="0">
                <a:latin typeface="Gill Sans MT"/>
                <a:cs typeface="Gill Sans MT"/>
              </a:rPr>
              <a:t>A</a:t>
            </a:r>
            <a:r>
              <a:rPr sz="2400" dirty="0">
                <a:latin typeface="Gill Sans MT"/>
                <a:cs typeface="Gill Sans MT"/>
              </a:rPr>
              <a:t>C</a:t>
            </a:r>
            <a:r>
              <a:rPr sz="2400" spc="-145" dirty="0">
                <a:latin typeface="Gill Sans MT"/>
                <a:cs typeface="Gill Sans MT"/>
              </a:rPr>
              <a:t>R</a:t>
            </a:r>
            <a:r>
              <a:rPr sz="2400" dirty="0">
                <a:latin typeface="Gill Sans MT"/>
                <a:cs typeface="Gill Sans MT"/>
              </a:rPr>
              <a:t>O</a:t>
            </a:r>
            <a:r>
              <a:rPr sz="2400" spc="-10" dirty="0">
                <a:latin typeface="Gill Sans MT"/>
                <a:cs typeface="Gill Sans MT"/>
              </a:rPr>
              <a:t> </a:t>
            </a:r>
            <a:r>
              <a:rPr sz="2400" spc="-15" dirty="0">
                <a:latin typeface="Gill Sans MT"/>
                <a:cs typeface="Gill Sans MT"/>
              </a:rPr>
              <a:t>=</a:t>
            </a:r>
            <a:r>
              <a:rPr sz="2400" spc="-10" dirty="0">
                <a:latin typeface="Gill Sans MT"/>
                <a:cs typeface="Gill Sans MT"/>
              </a:rPr>
              <a:t> </a:t>
            </a:r>
            <a:r>
              <a:rPr sz="2400" spc="-15" dirty="0">
                <a:latin typeface="Gill Sans MT"/>
                <a:cs typeface="Gill Sans MT"/>
              </a:rPr>
              <a:t>HETNET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800" y="2667000"/>
            <a:ext cx="7552943" cy="4389882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86688" y="6629315"/>
            <a:ext cx="15875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B71E42"/>
                </a:solidFill>
                <a:latin typeface="Gill Sans MT"/>
                <a:cs typeface="Gill Sans MT"/>
              </a:rPr>
              <a:t>9</a:t>
            </a:r>
            <a:endParaRPr sz="21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13101" y="6858000"/>
            <a:ext cx="56559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latin typeface="Gill Sans MT"/>
                <a:cs typeface="Gill Sans MT"/>
              </a:rPr>
              <a:t>Sou</a:t>
            </a:r>
            <a:r>
              <a:rPr sz="1200" spc="-40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ce: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  <a:hlinkClick r:id="rId5"/>
              </a:rPr>
              <a:t>http://ww</a:t>
            </a:r>
            <a:r>
              <a:rPr sz="1200" spc="-75" dirty="0">
                <a:latin typeface="Gill Sans MT"/>
                <a:cs typeface="Gill Sans MT"/>
                <a:hlinkClick r:id="rId5"/>
              </a:rPr>
              <a:t>w</a:t>
            </a:r>
            <a:r>
              <a:rPr sz="1200" spc="-10" dirty="0">
                <a:latin typeface="Gill Sans MT"/>
                <a:cs typeface="Gill Sans MT"/>
                <a:hlinkClick r:id="rId5"/>
              </a:rPr>
              <a:t>.qo</a:t>
            </a:r>
            <a:r>
              <a:rPr sz="1200" spc="25" dirty="0">
                <a:latin typeface="Gill Sans MT"/>
                <a:cs typeface="Gill Sans MT"/>
                <a:hlinkClick r:id="rId5"/>
              </a:rPr>
              <a:t>r</a:t>
            </a:r>
            <a:r>
              <a:rPr sz="1200" spc="-35" dirty="0">
                <a:latin typeface="Gill Sans MT"/>
                <a:cs typeface="Gill Sans MT"/>
                <a:hlinkClick r:id="rId5"/>
              </a:rPr>
              <a:t>v</a:t>
            </a:r>
            <a:r>
              <a:rPr sz="1200" spc="-50" dirty="0">
                <a:latin typeface="Gill Sans MT"/>
                <a:cs typeface="Gill Sans MT"/>
                <a:hlinkClick r:id="rId5"/>
              </a:rPr>
              <a:t>o</a:t>
            </a:r>
            <a:r>
              <a:rPr sz="1200" spc="-10" dirty="0">
                <a:latin typeface="Gill Sans MT"/>
                <a:cs typeface="Gill Sans MT"/>
                <a:hlinkClick r:id="rId5"/>
              </a:rPr>
              <a:t>.com/design-hub/blog/small-cell-net</a:t>
            </a:r>
            <a:r>
              <a:rPr sz="1200" spc="-25" dirty="0">
                <a:latin typeface="Gill Sans MT"/>
                <a:cs typeface="Gill Sans MT"/>
                <a:hlinkClick r:id="rId5"/>
              </a:rPr>
              <a:t>w</a:t>
            </a:r>
            <a:r>
              <a:rPr sz="1200" spc="-10" dirty="0">
                <a:latin typeface="Gill Sans MT"/>
                <a:cs typeface="Gill Sans MT"/>
                <a:hlinkClick r:id="rId5"/>
              </a:rPr>
              <a:t>orks-and-the-</a:t>
            </a:r>
            <a:r>
              <a:rPr sz="1200" spc="-35" dirty="0">
                <a:latin typeface="Gill Sans MT"/>
                <a:cs typeface="Gill Sans MT"/>
                <a:hlinkClick r:id="rId5"/>
              </a:rPr>
              <a:t>ev</a:t>
            </a:r>
            <a:r>
              <a:rPr sz="1200" spc="-15" dirty="0">
                <a:latin typeface="Gill Sans MT"/>
                <a:cs typeface="Gill Sans MT"/>
                <a:hlinkClick r:id="rId5"/>
              </a:rPr>
              <a:t>o</a:t>
            </a:r>
            <a:r>
              <a:rPr sz="1200" spc="-5" dirty="0">
                <a:latin typeface="Gill Sans MT"/>
                <a:cs typeface="Gill Sans MT"/>
                <a:hlinkClick r:id="rId5"/>
              </a:rPr>
              <a:t>lution-of-5g</a:t>
            </a:r>
            <a:endParaRPr sz="1200" dirty="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7883" y="3657980"/>
            <a:ext cx="2452370" cy="0"/>
          </a:xfrm>
          <a:custGeom>
            <a:avLst/>
            <a:gdLst/>
            <a:ahLst/>
            <a:cxnLst/>
            <a:rect l="l" t="t" r="r" b="b"/>
            <a:pathLst>
              <a:path w="2452370">
                <a:moveTo>
                  <a:pt x="0" y="0"/>
                </a:moveTo>
                <a:lnTo>
                  <a:pt x="2452116" y="0"/>
                </a:lnTo>
              </a:path>
            </a:pathLst>
          </a:custGeom>
          <a:ln w="32511">
            <a:solidFill>
              <a:srgbClr val="B71E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50339" y="2624196"/>
            <a:ext cx="1893570" cy="9886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590"/>
              </a:lnSpc>
            </a:pPr>
            <a:r>
              <a:rPr sz="2400" dirty="0">
                <a:latin typeface="Gill Sans MT"/>
                <a:cs typeface="Gill Sans MT"/>
              </a:rPr>
              <a:t>DISTRIBUTED </a:t>
            </a:r>
            <a:r>
              <a:rPr sz="2400" spc="-25" dirty="0">
                <a:latin typeface="Gill Sans MT"/>
                <a:cs typeface="Gill Sans MT"/>
              </a:rPr>
              <a:t>ANTENNA</a:t>
            </a:r>
            <a:r>
              <a:rPr sz="2400" spc="-15" dirty="0">
                <a:latin typeface="Gill Sans MT"/>
                <a:cs typeface="Gill Sans MT"/>
              </a:rPr>
              <a:t> </a:t>
            </a:r>
            <a:r>
              <a:rPr sz="2400" spc="-5" dirty="0">
                <a:latin typeface="Gill Sans MT"/>
                <a:cs typeface="Gill Sans MT"/>
              </a:rPr>
              <a:t>S</a:t>
            </a:r>
            <a:r>
              <a:rPr sz="2400" spc="-50" dirty="0">
                <a:latin typeface="Gill Sans MT"/>
                <a:cs typeface="Gill Sans MT"/>
              </a:rPr>
              <a:t>Y</a:t>
            </a:r>
            <a:r>
              <a:rPr sz="2400" spc="-20" dirty="0">
                <a:latin typeface="Gill Sans MT"/>
                <a:cs typeface="Gill Sans MT"/>
              </a:rPr>
              <a:t>STEM</a:t>
            </a:r>
            <a:r>
              <a:rPr sz="2400" spc="-5" dirty="0">
                <a:latin typeface="Gill Sans MT"/>
                <a:cs typeface="Gill Sans MT"/>
              </a:rPr>
              <a:t> (</a:t>
            </a:r>
            <a:r>
              <a:rPr sz="2400" spc="-135" dirty="0">
                <a:latin typeface="Gill Sans MT"/>
                <a:cs typeface="Gill Sans MT"/>
              </a:rPr>
              <a:t>D</a:t>
            </a:r>
            <a:r>
              <a:rPr sz="2400" spc="-5" dirty="0">
                <a:latin typeface="Gill Sans MT"/>
                <a:cs typeface="Gill Sans MT"/>
              </a:rPr>
              <a:t>AS)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83354" y="2127165"/>
            <a:ext cx="4521708" cy="4648200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50339" y="3678139"/>
            <a:ext cx="4133850" cy="3369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842135">
              <a:lnSpc>
                <a:spcPct val="120000"/>
              </a:lnSpc>
            </a:pPr>
            <a:r>
              <a:rPr sz="1800" spc="-105" dirty="0">
                <a:latin typeface="Gill Sans MT"/>
                <a:cs typeface="Gill Sans MT"/>
              </a:rPr>
              <a:t>D</a:t>
            </a:r>
            <a:r>
              <a:rPr sz="1800" spc="-20" dirty="0">
                <a:latin typeface="Gill Sans MT"/>
                <a:cs typeface="Gill Sans MT"/>
              </a:rPr>
              <a:t>A</a:t>
            </a:r>
            <a:r>
              <a:rPr sz="1800" dirty="0">
                <a:latin typeface="Gill Sans MT"/>
                <a:cs typeface="Gill Sans MT"/>
              </a:rPr>
              <a:t>S </a:t>
            </a:r>
            <a:r>
              <a:rPr sz="1800" spc="-5" dirty="0">
                <a:latin typeface="Gill Sans MT"/>
                <a:cs typeface="Gill Sans MT"/>
              </a:rPr>
              <a:t>i</a:t>
            </a:r>
            <a:r>
              <a:rPr sz="1800" dirty="0">
                <a:latin typeface="Gill Sans MT"/>
                <a:cs typeface="Gill Sans MT"/>
              </a:rPr>
              <a:t>s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 </a:t>
            </a:r>
            <a:r>
              <a:rPr sz="1800" dirty="0">
                <a:latin typeface="Gill Sans MT"/>
                <a:cs typeface="Gill Sans MT"/>
              </a:rPr>
              <a:t>net</a:t>
            </a:r>
            <a:r>
              <a:rPr sz="1800" spc="-35" dirty="0">
                <a:latin typeface="Gill Sans MT"/>
                <a:cs typeface="Gill Sans MT"/>
              </a:rPr>
              <a:t>w</a:t>
            </a:r>
            <a:r>
              <a:rPr sz="1800" spc="-10" dirty="0">
                <a:latin typeface="Gill Sans MT"/>
                <a:cs typeface="Gill Sans MT"/>
              </a:rPr>
              <a:t>ork of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spatial</a:t>
            </a:r>
            <a:r>
              <a:rPr sz="1800" spc="-20" dirty="0">
                <a:latin typeface="Gill Sans MT"/>
                <a:cs typeface="Gill Sans MT"/>
              </a:rPr>
              <a:t>l</a:t>
            </a:r>
            <a:r>
              <a:rPr sz="1800" spc="-10" dirty="0">
                <a:latin typeface="Gill Sans MT"/>
                <a:cs typeface="Gill Sans MT"/>
              </a:rPr>
              <a:t>y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separated antenna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nodes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5" dirty="0">
                <a:latin typeface="Gill Sans MT"/>
                <a:cs typeface="Gill Sans MT"/>
              </a:rPr>
              <a:t>connecte</a:t>
            </a:r>
            <a:r>
              <a:rPr sz="1800" spc="-10" dirty="0">
                <a:latin typeface="Gill Sans MT"/>
                <a:cs typeface="Gill Sans MT"/>
              </a:rPr>
              <a:t>d</a:t>
            </a:r>
            <a:r>
              <a:rPr sz="1800" spc="-15" dirty="0">
                <a:latin typeface="Gill Sans MT"/>
                <a:cs typeface="Gill Sans MT"/>
              </a:rPr>
              <a:t> t</a:t>
            </a:r>
            <a:r>
              <a:rPr sz="1800" spc="-10" dirty="0">
                <a:latin typeface="Gill Sans MT"/>
                <a:cs typeface="Gill Sans MT"/>
              </a:rPr>
              <a:t>o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20" dirty="0">
                <a:latin typeface="Gill Sans MT"/>
                <a:cs typeface="Gill Sans MT"/>
              </a:rPr>
              <a:t>common</a:t>
            </a:r>
            <a:r>
              <a:rPr sz="1800" spc="-10" dirty="0">
                <a:latin typeface="Gill Sans MT"/>
                <a:cs typeface="Gill Sans MT"/>
              </a:rPr>
              <a:t> sou</a:t>
            </a:r>
            <a:r>
              <a:rPr sz="1800" spc="-60" dirty="0">
                <a:latin typeface="Gill Sans MT"/>
                <a:cs typeface="Gill Sans MT"/>
              </a:rPr>
              <a:t>r</a:t>
            </a:r>
            <a:r>
              <a:rPr sz="1800" spc="-15" dirty="0">
                <a:latin typeface="Gill Sans MT"/>
                <a:cs typeface="Gill Sans MT"/>
              </a:rPr>
              <a:t>c</a:t>
            </a:r>
            <a:r>
              <a:rPr sz="1800" spc="-10" dirty="0">
                <a:latin typeface="Gill Sans MT"/>
                <a:cs typeface="Gill Sans MT"/>
              </a:rPr>
              <a:t>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5" dirty="0">
                <a:latin typeface="Gill Sans MT"/>
                <a:cs typeface="Gill Sans MT"/>
              </a:rPr>
              <a:t>vi</a:t>
            </a:r>
            <a:r>
              <a:rPr sz="1800" spc="-10" dirty="0">
                <a:latin typeface="Gill Sans MT"/>
                <a:cs typeface="Gill Sans MT"/>
              </a:rPr>
              <a:t>a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5" dirty="0">
                <a:latin typeface="Gill Sans MT"/>
                <a:cs typeface="Gill Sans MT"/>
              </a:rPr>
              <a:t>transpo</a:t>
            </a:r>
            <a:r>
              <a:rPr sz="1800" spc="20" dirty="0">
                <a:latin typeface="Gill Sans MT"/>
                <a:cs typeface="Gill Sans MT"/>
              </a:rPr>
              <a:t>r</a:t>
            </a:r>
            <a:r>
              <a:rPr sz="1800" dirty="0">
                <a:latin typeface="Gill Sans MT"/>
                <a:cs typeface="Gill Sans MT"/>
              </a:rPr>
              <a:t>t </a:t>
            </a:r>
            <a:r>
              <a:rPr sz="1800" spc="-5" dirty="0">
                <a:latin typeface="Gill Sans MT"/>
                <a:cs typeface="Gill Sans MT"/>
              </a:rPr>
              <a:t>mediu</a:t>
            </a:r>
            <a:r>
              <a:rPr sz="1800" dirty="0">
                <a:latin typeface="Gill Sans MT"/>
                <a:cs typeface="Gill Sans MT"/>
              </a:rPr>
              <a:t>m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5" dirty="0">
                <a:latin typeface="Gill Sans MT"/>
                <a:cs typeface="Gill Sans MT"/>
              </a:rPr>
              <a:t>tha</a:t>
            </a:r>
            <a:r>
              <a:rPr sz="1800" spc="-10" dirty="0">
                <a:latin typeface="Gill Sans MT"/>
                <a:cs typeface="Gill Sans MT"/>
              </a:rPr>
              <a:t>t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5" dirty="0">
                <a:latin typeface="Gill Sans MT"/>
                <a:cs typeface="Gill Sans MT"/>
              </a:rPr>
              <a:t>p</a:t>
            </a:r>
            <a:r>
              <a:rPr sz="1800" spc="-60" dirty="0">
                <a:latin typeface="Gill Sans MT"/>
                <a:cs typeface="Gill Sans MT"/>
              </a:rPr>
              <a:t>r</a:t>
            </a:r>
            <a:r>
              <a:rPr sz="1800" spc="-25" dirty="0">
                <a:latin typeface="Gill Sans MT"/>
                <a:cs typeface="Gill Sans MT"/>
              </a:rPr>
              <a:t>o</a:t>
            </a:r>
            <a:r>
              <a:rPr sz="1800" spc="-15" dirty="0">
                <a:latin typeface="Gill Sans MT"/>
                <a:cs typeface="Gill Sans MT"/>
              </a:rPr>
              <a:t>vides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wi</a:t>
            </a:r>
            <a:r>
              <a:rPr sz="1800" spc="-35" dirty="0">
                <a:latin typeface="Gill Sans MT"/>
                <a:cs typeface="Gill Sans MT"/>
              </a:rPr>
              <a:t>r</a:t>
            </a:r>
            <a:r>
              <a:rPr sz="1800" spc="-10" dirty="0">
                <a:latin typeface="Gill Sans MT"/>
                <a:cs typeface="Gill Sans MT"/>
              </a:rPr>
              <a:t>eless</a:t>
            </a:r>
            <a:r>
              <a:rPr sz="180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se</a:t>
            </a:r>
            <a:r>
              <a:rPr sz="1800" spc="40" dirty="0">
                <a:latin typeface="Gill Sans MT"/>
                <a:cs typeface="Gill Sans MT"/>
              </a:rPr>
              <a:t>r</a:t>
            </a:r>
            <a:r>
              <a:rPr sz="1800" spc="-15" dirty="0">
                <a:latin typeface="Gill Sans MT"/>
                <a:cs typeface="Gill Sans MT"/>
              </a:rPr>
              <a:t>v</a:t>
            </a:r>
            <a:r>
              <a:rPr sz="1800" spc="-5" dirty="0">
                <a:latin typeface="Gill Sans MT"/>
                <a:cs typeface="Gill Sans MT"/>
              </a:rPr>
              <a:t>ic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spc="-5" dirty="0">
                <a:latin typeface="Gill Sans MT"/>
                <a:cs typeface="Gill Sans MT"/>
              </a:rPr>
              <a:t>withi</a:t>
            </a:r>
            <a:r>
              <a:rPr sz="1800" dirty="0">
                <a:latin typeface="Gill Sans MT"/>
                <a:cs typeface="Gill Sans MT"/>
              </a:rPr>
              <a:t>n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 geogr</a:t>
            </a:r>
            <a:r>
              <a:rPr sz="1800" spc="-35" dirty="0">
                <a:latin typeface="Gill Sans MT"/>
                <a:cs typeface="Gill Sans MT"/>
              </a:rPr>
              <a:t>a</a:t>
            </a:r>
            <a:r>
              <a:rPr sz="1800" spc="-5" dirty="0">
                <a:latin typeface="Gill Sans MT"/>
                <a:cs typeface="Gill Sans MT"/>
              </a:rPr>
              <a:t>phi</a:t>
            </a:r>
            <a:r>
              <a:rPr sz="1800" dirty="0">
                <a:latin typeface="Gill Sans MT"/>
                <a:cs typeface="Gill Sans MT"/>
              </a:rPr>
              <a:t>c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</a:t>
            </a:r>
            <a:r>
              <a:rPr sz="1800" spc="-45" dirty="0">
                <a:latin typeface="Gill Sans MT"/>
                <a:cs typeface="Gill Sans MT"/>
              </a:rPr>
              <a:t>r</a:t>
            </a:r>
            <a:r>
              <a:rPr sz="1800" spc="-15" dirty="0">
                <a:latin typeface="Gill Sans MT"/>
                <a:cs typeface="Gill Sans MT"/>
              </a:rPr>
              <a:t>e</a:t>
            </a:r>
            <a:r>
              <a:rPr sz="1800" spc="-10" dirty="0">
                <a:latin typeface="Gill Sans MT"/>
                <a:cs typeface="Gill Sans MT"/>
              </a:rPr>
              <a:t>a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or structu</a:t>
            </a:r>
            <a:r>
              <a:rPr sz="1800" spc="-50" dirty="0">
                <a:latin typeface="Gill Sans MT"/>
                <a:cs typeface="Gill Sans MT"/>
              </a:rPr>
              <a:t>r</a:t>
            </a:r>
            <a:r>
              <a:rPr sz="1800" spc="35" dirty="0">
                <a:latin typeface="Gill Sans MT"/>
                <a:cs typeface="Gill Sans MT"/>
              </a:rPr>
              <a:t>e</a:t>
            </a:r>
            <a:r>
              <a:rPr sz="1800" dirty="0">
                <a:latin typeface="Gill Sans MT"/>
                <a:cs typeface="Gill Sans MT"/>
              </a:rPr>
              <a:t>.</a:t>
            </a:r>
          </a:p>
          <a:p>
            <a:pPr marL="165100" marR="5080">
              <a:lnSpc>
                <a:spcPct val="100000"/>
              </a:lnSpc>
              <a:spcBef>
                <a:spcPts val="910"/>
              </a:spcBef>
            </a:pPr>
            <a:r>
              <a:rPr sz="1200" spc="-10" dirty="0">
                <a:latin typeface="Gill Sans MT"/>
                <a:cs typeface="Gill Sans MT"/>
              </a:rPr>
              <a:t>Sou</a:t>
            </a:r>
            <a:r>
              <a:rPr sz="1200" spc="-40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ce: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  <a:hlinkClick r:id="rId6"/>
              </a:rPr>
              <a:t>http://ww</a:t>
            </a:r>
            <a:r>
              <a:rPr sz="1200" spc="-75" dirty="0">
                <a:latin typeface="Gill Sans MT"/>
                <a:cs typeface="Gill Sans MT"/>
                <a:hlinkClick r:id="rId6"/>
              </a:rPr>
              <a:t>w</a:t>
            </a:r>
            <a:r>
              <a:rPr sz="1200" spc="-5" dirty="0">
                <a:latin typeface="Gill Sans MT"/>
                <a:cs typeface="Gill Sans MT"/>
                <a:hlinkClick r:id="rId6"/>
              </a:rPr>
              <a:t>.sbasit</a:t>
            </a:r>
            <a:r>
              <a:rPr sz="1200" spc="15" dirty="0">
                <a:latin typeface="Gill Sans MT"/>
                <a:cs typeface="Gill Sans MT"/>
                <a:hlinkClick r:id="rId6"/>
              </a:rPr>
              <a:t>e</a:t>
            </a:r>
            <a:r>
              <a:rPr sz="1200" spc="-10" dirty="0">
                <a:latin typeface="Gill Sans MT"/>
                <a:cs typeface="Gill Sans MT"/>
                <a:hlinkClick r:id="rId6"/>
              </a:rPr>
              <a:t>.com/OperationsSe</a:t>
            </a:r>
            <a:r>
              <a:rPr sz="1200" spc="30" dirty="0">
                <a:latin typeface="Gill Sans MT"/>
                <a:cs typeface="Gill Sans MT"/>
                <a:hlinkClick r:id="rId6"/>
              </a:rPr>
              <a:t>r</a:t>
            </a:r>
            <a:r>
              <a:rPr sz="1200" spc="-5" dirty="0">
                <a:latin typeface="Gill Sans MT"/>
                <a:cs typeface="Gill Sans MT"/>
                <a:hlinkClick r:id="rId6"/>
              </a:rPr>
              <a:t>vices_das.aspx</a:t>
            </a:r>
            <a:r>
              <a:rPr sz="1200" spc="-5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  <a:hlinkClick r:id="rId7"/>
              </a:rPr>
              <a:t>http://ww</a:t>
            </a:r>
            <a:r>
              <a:rPr sz="1200" spc="-75" dirty="0">
                <a:latin typeface="Gill Sans MT"/>
                <a:cs typeface="Gill Sans MT"/>
                <a:hlinkClick r:id="rId7"/>
              </a:rPr>
              <a:t>w</a:t>
            </a:r>
            <a:r>
              <a:rPr sz="1200" dirty="0">
                <a:latin typeface="Gill Sans MT"/>
                <a:cs typeface="Gill Sans MT"/>
                <a:hlinkClick r:id="rId7"/>
              </a:rPr>
              <a:t>.l-com.com/what-is-a</a:t>
            </a:r>
            <a:r>
              <a:rPr sz="1200" spc="10" dirty="0">
                <a:latin typeface="Gill Sans MT"/>
                <a:cs typeface="Gill Sans MT"/>
                <a:hlinkClick r:id="rId7"/>
              </a:rPr>
              <a:t>-</a:t>
            </a:r>
            <a:r>
              <a:rPr sz="1200" spc="-5" dirty="0">
                <a:latin typeface="Gill Sans MT"/>
                <a:cs typeface="Gill Sans MT"/>
                <a:hlinkClick r:id="rId7"/>
              </a:rPr>
              <a:t>distributed-antenna-system-das</a:t>
            </a:r>
            <a:endParaRPr sz="1200" dirty="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53338" y="6629315"/>
            <a:ext cx="29210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B71E42"/>
                </a:solidFill>
                <a:latin typeface="Gill Sans MT"/>
                <a:cs typeface="Gill Sans MT"/>
              </a:rPr>
              <a:t>10</a:t>
            </a:r>
            <a:endParaRPr sz="21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43050" y="2498598"/>
            <a:ext cx="7205980" cy="0"/>
          </a:xfrm>
          <a:custGeom>
            <a:avLst/>
            <a:gdLst/>
            <a:ahLst/>
            <a:cxnLst/>
            <a:rect l="l" t="t" r="r" b="b"/>
            <a:pathLst>
              <a:path w="7205980">
                <a:moveTo>
                  <a:pt x="0" y="0"/>
                </a:moveTo>
                <a:lnTo>
                  <a:pt x="7205472" y="0"/>
                </a:lnTo>
              </a:path>
            </a:pathLst>
          </a:custGeom>
          <a:ln w="33274">
            <a:solidFill>
              <a:srgbClr val="B71E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4838" y="2122801"/>
            <a:ext cx="179578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latin typeface="Gill Sans MT"/>
                <a:cs typeface="Gill Sans MT"/>
              </a:rPr>
              <a:t>SMAL</a:t>
            </a:r>
            <a:r>
              <a:rPr sz="2400" dirty="0">
                <a:latin typeface="Gill Sans MT"/>
                <a:cs typeface="Gill Sans MT"/>
              </a:rPr>
              <a:t>L</a:t>
            </a:r>
            <a:r>
              <a:rPr sz="2400" spc="-5" dirty="0">
                <a:latin typeface="Gill Sans MT"/>
                <a:cs typeface="Gill Sans MT"/>
              </a:rPr>
              <a:t> CELLS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24838" y="2592591"/>
            <a:ext cx="6980555" cy="3295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5080" indent="-171450">
              <a:lnSpc>
                <a:spcPct val="120000"/>
              </a:lnSpc>
              <a:buClr>
                <a:srgbClr val="B71E42"/>
              </a:buClr>
              <a:buFont typeface="Wingdings"/>
              <a:buChar char=""/>
              <a:tabLst>
                <a:tab pos="256540" algn="l"/>
              </a:tabLst>
            </a:pPr>
            <a:r>
              <a:rPr sz="1800" spc="-5" dirty="0">
                <a:latin typeface="Gill Sans MT"/>
                <a:cs typeface="Gill Sans MT"/>
              </a:rPr>
              <a:t>‘Smal</a:t>
            </a:r>
            <a:r>
              <a:rPr sz="1800" dirty="0">
                <a:latin typeface="Gill Sans MT"/>
                <a:cs typeface="Gill Sans MT"/>
              </a:rPr>
              <a:t>l</a:t>
            </a:r>
            <a:r>
              <a:rPr sz="1800" spc="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cells’ </a:t>
            </a:r>
            <a:r>
              <a:rPr sz="1800" spc="-5" dirty="0">
                <a:latin typeface="Gill Sans MT"/>
                <a:cs typeface="Gill Sans MT"/>
              </a:rPr>
              <a:t>i</a:t>
            </a:r>
            <a:r>
              <a:rPr sz="1800" dirty="0">
                <a:latin typeface="Gill Sans MT"/>
                <a:cs typeface="Gill Sans MT"/>
              </a:rPr>
              <a:t>s </a:t>
            </a:r>
            <a:r>
              <a:rPr sz="1800" spc="-10" dirty="0">
                <a:latin typeface="Gill Sans MT"/>
                <a:cs typeface="Gill Sans MT"/>
              </a:rPr>
              <a:t>an </a:t>
            </a:r>
            <a:r>
              <a:rPr sz="1800" spc="-15" dirty="0">
                <a:latin typeface="Gill Sans MT"/>
                <a:cs typeface="Gill Sans MT"/>
              </a:rPr>
              <a:t>umb</a:t>
            </a:r>
            <a:r>
              <a:rPr sz="1800" spc="-45" dirty="0">
                <a:latin typeface="Gill Sans MT"/>
                <a:cs typeface="Gill Sans MT"/>
              </a:rPr>
              <a:t>r</a:t>
            </a:r>
            <a:r>
              <a:rPr sz="1800" dirty="0">
                <a:latin typeface="Gill Sans MT"/>
                <a:cs typeface="Gill Sans MT"/>
              </a:rPr>
              <a:t>ella term </a:t>
            </a:r>
            <a:r>
              <a:rPr sz="1800" spc="-20" dirty="0">
                <a:latin typeface="Gill Sans MT"/>
                <a:cs typeface="Gill Sans MT"/>
              </a:rPr>
              <a:t>f</a:t>
            </a:r>
            <a:r>
              <a:rPr sz="1800" spc="-10" dirty="0">
                <a:latin typeface="Gill Sans MT"/>
                <a:cs typeface="Gill Sans MT"/>
              </a:rPr>
              <a:t>or operato</a:t>
            </a:r>
            <a:r>
              <a:rPr sz="1800" spc="-165" dirty="0">
                <a:latin typeface="Gill Sans MT"/>
                <a:cs typeface="Gill Sans MT"/>
              </a:rPr>
              <a:t>r</a:t>
            </a:r>
            <a:r>
              <a:rPr sz="1800" spc="-10" dirty="0">
                <a:latin typeface="Gill Sans MT"/>
                <a:cs typeface="Gill Sans MT"/>
              </a:rPr>
              <a:t>-cont</a:t>
            </a:r>
            <a:r>
              <a:rPr sz="1800" spc="-55" dirty="0">
                <a:latin typeface="Gill Sans MT"/>
                <a:cs typeface="Gill Sans MT"/>
              </a:rPr>
              <a:t>r</a:t>
            </a:r>
            <a:r>
              <a:rPr sz="1800" dirty="0">
                <a:latin typeface="Gill Sans MT"/>
                <a:cs typeface="Gill Sans MT"/>
              </a:rPr>
              <a:t>olled,</a:t>
            </a:r>
            <a:r>
              <a:rPr sz="1800" spc="-200" dirty="0">
                <a:latin typeface="Gill Sans MT"/>
                <a:cs typeface="Gill Sans MT"/>
              </a:rPr>
              <a:t> </a:t>
            </a:r>
            <a:r>
              <a:rPr sz="1800" spc="-5" dirty="0">
                <a:latin typeface="Gill Sans MT"/>
                <a:cs typeface="Gill Sans MT"/>
              </a:rPr>
              <a:t>l</a:t>
            </a:r>
            <a:r>
              <a:rPr sz="1800" spc="-25" dirty="0">
                <a:latin typeface="Gill Sans MT"/>
                <a:cs typeface="Gill Sans MT"/>
              </a:rPr>
              <a:t>o</a:t>
            </a:r>
            <a:r>
              <a:rPr sz="1800" dirty="0">
                <a:latin typeface="Gill Sans MT"/>
                <a:cs typeface="Gill Sans MT"/>
              </a:rPr>
              <a:t>w-p</a:t>
            </a:r>
            <a:r>
              <a:rPr sz="1800" spc="-15" dirty="0">
                <a:latin typeface="Gill Sans MT"/>
                <a:cs typeface="Gill Sans MT"/>
              </a:rPr>
              <a:t>o</a:t>
            </a:r>
            <a:r>
              <a:rPr sz="1800" spc="-35" dirty="0">
                <a:latin typeface="Gill Sans MT"/>
                <a:cs typeface="Gill Sans MT"/>
              </a:rPr>
              <a:t>w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45" dirty="0">
                <a:latin typeface="Gill Sans MT"/>
                <a:cs typeface="Gill Sans MT"/>
              </a:rPr>
              <a:t>r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10" dirty="0">
                <a:latin typeface="Gill Sans MT"/>
                <a:cs typeface="Gill Sans MT"/>
              </a:rPr>
              <a:t>d radio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access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nodes,</a:t>
            </a:r>
            <a:r>
              <a:rPr sz="1800" spc="-195" dirty="0">
                <a:latin typeface="Gill Sans MT"/>
                <a:cs typeface="Gill Sans MT"/>
              </a:rPr>
              <a:t> </a:t>
            </a:r>
            <a:r>
              <a:rPr sz="1800" spc="-5" dirty="0">
                <a:latin typeface="Gill Sans MT"/>
                <a:cs typeface="Gill Sans MT"/>
              </a:rPr>
              <a:t>includin</a:t>
            </a:r>
            <a:r>
              <a:rPr sz="1800" dirty="0">
                <a:latin typeface="Gill Sans MT"/>
                <a:cs typeface="Gill Sans MT"/>
              </a:rPr>
              <a:t>g</a:t>
            </a:r>
            <a:r>
              <a:rPr sz="1800" spc="1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those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that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operate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spc="-5" dirty="0">
                <a:latin typeface="Gill Sans MT"/>
                <a:cs typeface="Gill Sans MT"/>
              </a:rPr>
              <a:t>i</a:t>
            </a:r>
            <a:r>
              <a:rPr sz="1800" dirty="0">
                <a:latin typeface="Gill Sans MT"/>
                <a:cs typeface="Gill Sans MT"/>
              </a:rPr>
              <a:t>n </a:t>
            </a:r>
            <a:r>
              <a:rPr sz="1800" spc="-5" dirty="0">
                <a:latin typeface="Gill Sans MT"/>
                <a:cs typeface="Gill Sans MT"/>
              </a:rPr>
              <a:t>license</a:t>
            </a:r>
            <a:r>
              <a:rPr sz="1800" dirty="0">
                <a:latin typeface="Gill Sans MT"/>
                <a:cs typeface="Gill Sans MT"/>
              </a:rPr>
              <a:t>d </a:t>
            </a:r>
            <a:r>
              <a:rPr sz="1800" spc="-10" dirty="0">
                <a:latin typeface="Gill Sans MT"/>
                <a:cs typeface="Gill Sans MT"/>
              </a:rPr>
              <a:t>spectrum and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unlicensed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ca</a:t>
            </a:r>
            <a:r>
              <a:rPr sz="1800" spc="-30" dirty="0">
                <a:latin typeface="Gill Sans MT"/>
                <a:cs typeface="Gill Sans MT"/>
              </a:rPr>
              <a:t>r</a:t>
            </a:r>
            <a:r>
              <a:rPr sz="1800" spc="-10" dirty="0">
                <a:latin typeface="Gill Sans MT"/>
                <a:cs typeface="Gill Sans MT"/>
              </a:rPr>
              <a:t>r</a:t>
            </a:r>
            <a:r>
              <a:rPr sz="1800" dirty="0">
                <a:latin typeface="Gill Sans MT"/>
                <a:cs typeface="Gill Sans MT"/>
              </a:rPr>
              <a:t>i</a:t>
            </a:r>
            <a:r>
              <a:rPr sz="1800" spc="-5" dirty="0">
                <a:latin typeface="Gill Sans MT"/>
                <a:cs typeface="Gill Sans MT"/>
              </a:rPr>
              <a:t>e</a:t>
            </a:r>
            <a:r>
              <a:rPr sz="1800" spc="-155" dirty="0">
                <a:latin typeface="Gill Sans MT"/>
                <a:cs typeface="Gill Sans MT"/>
              </a:rPr>
              <a:t>r</a:t>
            </a:r>
            <a:r>
              <a:rPr sz="1800" spc="-5" dirty="0">
                <a:latin typeface="Gill Sans MT"/>
                <a:cs typeface="Gill Sans MT"/>
              </a:rPr>
              <a:t>-</a:t>
            </a:r>
            <a:r>
              <a:rPr sz="1800" spc="-10" dirty="0">
                <a:latin typeface="Gill Sans MT"/>
                <a:cs typeface="Gill Sans MT"/>
              </a:rPr>
              <a:t>grade</a:t>
            </a:r>
            <a:r>
              <a:rPr sz="1800" spc="-24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Wi-Fi.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buClr>
                <a:srgbClr val="B71E42"/>
              </a:buClr>
              <a:buFont typeface="Wingdings"/>
              <a:buChar char=""/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4"/>
              </a:spcBef>
              <a:buClr>
                <a:srgbClr val="B71E42"/>
              </a:buClr>
              <a:buFont typeface="Wingdings"/>
              <a:buChar char=""/>
            </a:pPr>
            <a:endParaRPr sz="1800">
              <a:latin typeface="Times New Roman"/>
              <a:cs typeface="Times New Roman"/>
            </a:endParaRPr>
          </a:p>
          <a:p>
            <a:pPr marL="184150" marR="44450" indent="-171450">
              <a:lnSpc>
                <a:spcPct val="120000"/>
              </a:lnSpc>
              <a:buClr>
                <a:srgbClr val="B71E42"/>
              </a:buClr>
              <a:buFont typeface="Wingdings"/>
              <a:buChar char=""/>
              <a:tabLst>
                <a:tab pos="251460" algn="l"/>
              </a:tabLst>
            </a:pPr>
            <a:r>
              <a:rPr sz="1800" spc="-229" dirty="0">
                <a:latin typeface="Gill Sans MT"/>
                <a:cs typeface="Gill Sans MT"/>
              </a:rPr>
              <a:t>T</a:t>
            </a:r>
            <a:r>
              <a:rPr sz="1800" spc="-15" dirty="0">
                <a:latin typeface="Gill Sans MT"/>
                <a:cs typeface="Gill Sans MT"/>
              </a:rPr>
              <a:t>y</a:t>
            </a:r>
            <a:r>
              <a:rPr sz="1800" spc="-10" dirty="0">
                <a:latin typeface="Gill Sans MT"/>
                <a:cs typeface="Gill Sans MT"/>
              </a:rPr>
              <a:t>pes</a:t>
            </a:r>
            <a:r>
              <a:rPr sz="180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of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small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cells </a:t>
            </a:r>
            <a:r>
              <a:rPr sz="1800" spc="-5" dirty="0">
                <a:latin typeface="Gill Sans MT"/>
                <a:cs typeface="Gill Sans MT"/>
              </a:rPr>
              <a:t>includ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spc="-20" dirty="0">
                <a:latin typeface="Gill Sans MT"/>
                <a:cs typeface="Gill Sans MT"/>
              </a:rPr>
              <a:t>f</a:t>
            </a:r>
            <a:r>
              <a:rPr sz="1800" dirty="0">
                <a:latin typeface="Gill Sans MT"/>
                <a:cs typeface="Gill Sans MT"/>
              </a:rPr>
              <a:t>emtocells,</a:t>
            </a:r>
            <a:r>
              <a:rPr sz="1800" spc="-18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picocells </a:t>
            </a:r>
            <a:r>
              <a:rPr sz="1800" spc="-10" dirty="0">
                <a:latin typeface="Gill Sans MT"/>
                <a:cs typeface="Gill Sans MT"/>
              </a:rPr>
              <a:t>and </a:t>
            </a:r>
            <a:r>
              <a:rPr sz="1800" dirty="0">
                <a:latin typeface="Gill Sans MT"/>
                <a:cs typeface="Gill Sans MT"/>
              </a:rPr>
              <a:t>mic</a:t>
            </a:r>
            <a:r>
              <a:rPr sz="1800" spc="-50" dirty="0">
                <a:latin typeface="Gill Sans MT"/>
                <a:cs typeface="Gill Sans MT"/>
              </a:rPr>
              <a:t>r</a:t>
            </a:r>
            <a:r>
              <a:rPr sz="1800" spc="-10" dirty="0">
                <a:latin typeface="Gill Sans MT"/>
                <a:cs typeface="Gill Sans MT"/>
              </a:rPr>
              <a:t>ocells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–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</a:t>
            </a:r>
            <a:r>
              <a:rPr sz="1800" spc="-60" dirty="0">
                <a:latin typeface="Gill Sans MT"/>
                <a:cs typeface="Gill Sans MT"/>
              </a:rPr>
              <a:t>r</a:t>
            </a:r>
            <a:r>
              <a:rPr sz="1800" spc="-10" dirty="0">
                <a:latin typeface="Gill Sans MT"/>
                <a:cs typeface="Gill Sans MT"/>
              </a:rPr>
              <a:t>oad</a:t>
            </a:r>
            <a:r>
              <a:rPr sz="1800" spc="-25" dirty="0">
                <a:latin typeface="Gill Sans MT"/>
                <a:cs typeface="Gill Sans MT"/>
              </a:rPr>
              <a:t>l</a:t>
            </a:r>
            <a:r>
              <a:rPr sz="1800" spc="-10" dirty="0">
                <a:latin typeface="Gill Sans MT"/>
                <a:cs typeface="Gill Sans MT"/>
              </a:rPr>
              <a:t>y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inc</a:t>
            </a:r>
            <a:r>
              <a:rPr sz="1800" spc="-35" dirty="0">
                <a:latin typeface="Gill Sans MT"/>
                <a:cs typeface="Gill Sans MT"/>
              </a:rPr>
              <a:t>r</a:t>
            </a:r>
            <a:r>
              <a:rPr sz="1800" spc="-10" dirty="0">
                <a:latin typeface="Gill Sans MT"/>
                <a:cs typeface="Gill Sans MT"/>
              </a:rPr>
              <a:t>easing </a:t>
            </a:r>
            <a:r>
              <a:rPr sz="1800" spc="-5" dirty="0">
                <a:latin typeface="Gill Sans MT"/>
                <a:cs typeface="Gill Sans MT"/>
              </a:rPr>
              <a:t>i</a:t>
            </a:r>
            <a:r>
              <a:rPr sz="1800" dirty="0">
                <a:latin typeface="Gill Sans MT"/>
                <a:cs typeface="Gill Sans MT"/>
              </a:rPr>
              <a:t>n size </a:t>
            </a:r>
            <a:r>
              <a:rPr sz="1800" spc="-5" dirty="0">
                <a:latin typeface="Gill Sans MT"/>
                <a:cs typeface="Gill Sans MT"/>
              </a:rPr>
              <a:t>f</a:t>
            </a:r>
            <a:r>
              <a:rPr sz="1800" spc="-60" dirty="0">
                <a:latin typeface="Gill Sans MT"/>
                <a:cs typeface="Gill Sans MT"/>
              </a:rPr>
              <a:t>r</a:t>
            </a:r>
            <a:r>
              <a:rPr sz="1800" spc="-15" dirty="0">
                <a:latin typeface="Gill Sans MT"/>
                <a:cs typeface="Gill Sans MT"/>
              </a:rPr>
              <a:t>om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spc="-20" dirty="0">
                <a:latin typeface="Gill Sans MT"/>
                <a:cs typeface="Gill Sans MT"/>
              </a:rPr>
              <a:t>f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10" dirty="0">
                <a:latin typeface="Gill Sans MT"/>
                <a:cs typeface="Gill Sans MT"/>
              </a:rPr>
              <a:t>mtocells</a:t>
            </a:r>
            <a:r>
              <a:rPr sz="1800" dirty="0">
                <a:latin typeface="Gill Sans MT"/>
                <a:cs typeface="Gill Sans MT"/>
              </a:rPr>
              <a:t> </a:t>
            </a:r>
            <a:r>
              <a:rPr sz="1800" spc="-5" dirty="0">
                <a:latin typeface="Gill Sans MT"/>
                <a:cs typeface="Gill Sans MT"/>
              </a:rPr>
              <a:t>(th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smallest)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to </a:t>
            </a:r>
            <a:r>
              <a:rPr sz="1800" dirty="0">
                <a:latin typeface="Gill Sans MT"/>
                <a:cs typeface="Gill Sans MT"/>
              </a:rPr>
              <a:t>mic</a:t>
            </a:r>
            <a:r>
              <a:rPr sz="1800" spc="-50" dirty="0">
                <a:latin typeface="Gill Sans MT"/>
                <a:cs typeface="Gill Sans MT"/>
              </a:rPr>
              <a:t>r</a:t>
            </a:r>
            <a:r>
              <a:rPr sz="1800" spc="-10" dirty="0">
                <a:latin typeface="Gill Sans MT"/>
                <a:cs typeface="Gill Sans MT"/>
              </a:rPr>
              <a:t>ocells</a:t>
            </a:r>
            <a:r>
              <a:rPr sz="1800" spc="-5" dirty="0">
                <a:latin typeface="Gill Sans MT"/>
                <a:cs typeface="Gill Sans MT"/>
              </a:rPr>
              <a:t> (the </a:t>
            </a:r>
            <a:r>
              <a:rPr sz="1800" dirty="0">
                <a:latin typeface="Gill Sans MT"/>
                <a:cs typeface="Gill Sans MT"/>
              </a:rPr>
              <a:t>largest).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buClr>
                <a:srgbClr val="B71E42"/>
              </a:buClr>
              <a:buFont typeface="Wingdings"/>
              <a:buChar char=""/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B71E42"/>
              </a:buClr>
              <a:buFont typeface="Wingdings"/>
              <a:buChar char=""/>
            </a:pPr>
            <a:endParaRPr sz="2200">
              <a:latin typeface="Times New Roman"/>
              <a:cs typeface="Times New Roman"/>
            </a:endParaRPr>
          </a:p>
          <a:p>
            <a:pPr marL="279400" indent="-266700">
              <a:lnSpc>
                <a:spcPct val="100000"/>
              </a:lnSpc>
              <a:buClr>
                <a:srgbClr val="B71E42"/>
              </a:buClr>
              <a:buFont typeface="Wingdings"/>
              <a:buChar char=""/>
              <a:tabLst>
                <a:tab pos="279400" algn="l"/>
              </a:tabLst>
            </a:pPr>
            <a:r>
              <a:rPr sz="1800" spc="-10" dirty="0">
                <a:latin typeface="Gill Sans MT"/>
                <a:cs typeface="Gill Sans MT"/>
              </a:rPr>
              <a:t>Each</a:t>
            </a:r>
            <a:r>
              <a:rPr sz="180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small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cell</a:t>
            </a:r>
            <a:r>
              <a:rPr sz="1800" spc="-5" dirty="0">
                <a:latin typeface="Gill Sans MT"/>
                <a:cs typeface="Gill Sans MT"/>
              </a:rPr>
              <a:t> installatio</a:t>
            </a:r>
            <a:r>
              <a:rPr sz="1800" dirty="0">
                <a:latin typeface="Gill Sans MT"/>
                <a:cs typeface="Gill Sans MT"/>
              </a:rPr>
              <a:t>n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spc="-5" dirty="0">
                <a:latin typeface="Gill Sans MT"/>
                <a:cs typeface="Gill Sans MT"/>
              </a:rPr>
              <a:t>i</a:t>
            </a:r>
            <a:r>
              <a:rPr sz="1800" dirty="0">
                <a:latin typeface="Gill Sans MT"/>
                <a:cs typeface="Gill Sans MT"/>
              </a:rPr>
              <a:t>s similar</a:t>
            </a:r>
            <a:r>
              <a:rPr sz="1800" spc="-10" dirty="0">
                <a:latin typeface="Gill Sans MT"/>
                <a:cs typeface="Gill Sans MT"/>
              </a:rPr>
              <a:t> to</a:t>
            </a:r>
            <a:r>
              <a:rPr sz="180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</a:t>
            </a:r>
            <a:r>
              <a:rPr sz="1800" dirty="0">
                <a:latin typeface="Gill Sans MT"/>
                <a:cs typeface="Gill Sans MT"/>
              </a:rPr>
              <a:t> single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5" dirty="0">
                <a:latin typeface="Gill Sans MT"/>
                <a:cs typeface="Gill Sans MT"/>
              </a:rPr>
              <a:t>D</a:t>
            </a:r>
            <a:r>
              <a:rPr sz="1800" spc="-20" dirty="0">
                <a:latin typeface="Gill Sans MT"/>
                <a:cs typeface="Gill Sans MT"/>
              </a:rPr>
              <a:t>A</a:t>
            </a:r>
            <a:r>
              <a:rPr sz="1800" dirty="0">
                <a:latin typeface="Gill Sans MT"/>
                <a:cs typeface="Gill Sans MT"/>
              </a:rPr>
              <a:t>S </a:t>
            </a:r>
            <a:r>
              <a:rPr sz="1800" spc="-15" dirty="0">
                <a:latin typeface="Gill Sans MT"/>
                <a:cs typeface="Gill Sans MT"/>
              </a:rPr>
              <a:t>Node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spc="-5" dirty="0">
                <a:latin typeface="Gill Sans MT"/>
                <a:cs typeface="Gill Sans MT"/>
              </a:rPr>
              <a:t>installation.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3338" y="6629315"/>
            <a:ext cx="29210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B71E42"/>
                </a:solidFill>
                <a:latin typeface="Gill Sans MT"/>
                <a:cs typeface="Gill Sans MT"/>
              </a:rPr>
              <a:t>11</a:t>
            </a:r>
            <a:endParaRPr sz="210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24838" y="6631746"/>
            <a:ext cx="6569709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10" dirty="0">
                <a:latin typeface="Gill Sans MT"/>
                <a:cs typeface="Gill Sans MT"/>
              </a:rPr>
              <a:t>Sou</a:t>
            </a:r>
            <a:r>
              <a:rPr sz="1200" spc="-40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ce: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  <a:hlinkClick r:id="rId4"/>
              </a:rPr>
              <a:t>http://ww</a:t>
            </a:r>
            <a:r>
              <a:rPr sz="1200" spc="-75" dirty="0">
                <a:latin typeface="Gill Sans MT"/>
                <a:cs typeface="Gill Sans MT"/>
                <a:hlinkClick r:id="rId4"/>
              </a:rPr>
              <a:t>w</a:t>
            </a:r>
            <a:r>
              <a:rPr sz="1200" spc="-5" dirty="0">
                <a:latin typeface="Gill Sans MT"/>
                <a:cs typeface="Gill Sans MT"/>
                <a:hlinkClick r:id="rId4"/>
              </a:rPr>
              <a:t>.smallcell</a:t>
            </a:r>
            <a:r>
              <a:rPr sz="1200" spc="-10" dirty="0">
                <a:latin typeface="Gill Sans MT"/>
                <a:cs typeface="Gill Sans MT"/>
                <a:hlinkClick r:id="rId4"/>
              </a:rPr>
              <a:t>forum.org/ab</a:t>
            </a:r>
            <a:r>
              <a:rPr sz="1200" spc="-20" dirty="0">
                <a:latin typeface="Gill Sans MT"/>
                <a:cs typeface="Gill Sans MT"/>
                <a:hlinkClick r:id="rId4"/>
              </a:rPr>
              <a:t>o</a:t>
            </a:r>
            <a:r>
              <a:rPr sz="1200" dirty="0">
                <a:latin typeface="Gill Sans MT"/>
                <a:cs typeface="Gill Sans MT"/>
                <a:hlinkClick r:id="rId4"/>
              </a:rPr>
              <a:t>ut/about-small-cells/small-cell-definition/</a:t>
            </a:r>
            <a:r>
              <a:rPr sz="1200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  <a:hlinkClick r:id="rId5"/>
              </a:rPr>
              <a:t>http://ww</a:t>
            </a:r>
            <a:r>
              <a:rPr sz="1200" spc="-75" dirty="0">
                <a:latin typeface="Gill Sans MT"/>
                <a:cs typeface="Gill Sans MT"/>
                <a:hlinkClick r:id="rId5"/>
              </a:rPr>
              <a:t>w</a:t>
            </a:r>
            <a:r>
              <a:rPr sz="1200" dirty="0">
                <a:latin typeface="Gill Sans MT"/>
                <a:cs typeface="Gill Sans MT"/>
                <a:hlinkClick r:id="rId5"/>
              </a:rPr>
              <a:t>.hetnet</a:t>
            </a:r>
            <a:r>
              <a:rPr sz="1200" spc="-15" dirty="0">
                <a:latin typeface="Gill Sans MT"/>
                <a:cs typeface="Gill Sans MT"/>
                <a:hlinkClick r:id="rId5"/>
              </a:rPr>
              <a:t>f</a:t>
            </a:r>
            <a:r>
              <a:rPr sz="1200" spc="-10" dirty="0">
                <a:latin typeface="Gill Sans MT"/>
                <a:cs typeface="Gill Sans MT"/>
                <a:hlinkClick r:id="rId5"/>
              </a:rPr>
              <a:t>orum.com/</a:t>
            </a:r>
            <a:r>
              <a:rPr sz="1200" spc="-35" dirty="0">
                <a:latin typeface="Gill Sans MT"/>
                <a:cs typeface="Gill Sans MT"/>
                <a:hlinkClick r:id="rId5"/>
              </a:rPr>
              <a:t>r</a:t>
            </a:r>
            <a:r>
              <a:rPr sz="1200" spc="-10" dirty="0">
                <a:latin typeface="Gill Sans MT"/>
                <a:cs typeface="Gill Sans MT"/>
                <a:hlinkClick r:id="rId5"/>
              </a:rPr>
              <a:t>esou</a:t>
            </a:r>
            <a:r>
              <a:rPr sz="1200" spc="-40" dirty="0">
                <a:latin typeface="Gill Sans MT"/>
                <a:cs typeface="Gill Sans MT"/>
                <a:hlinkClick r:id="rId5"/>
              </a:rPr>
              <a:t>r</a:t>
            </a:r>
            <a:r>
              <a:rPr sz="1200" spc="-5" dirty="0">
                <a:latin typeface="Gill Sans MT"/>
                <a:cs typeface="Gill Sans MT"/>
                <a:hlinkClick r:id="rId5"/>
              </a:rPr>
              <a:t>ces/send/2-</a:t>
            </a:r>
            <a:r>
              <a:rPr sz="1200" spc="-30" dirty="0">
                <a:latin typeface="Gill Sans MT"/>
                <a:cs typeface="Gill Sans MT"/>
                <a:hlinkClick r:id="rId5"/>
              </a:rPr>
              <a:t>r</a:t>
            </a:r>
            <a:r>
              <a:rPr sz="1200" dirty="0">
                <a:latin typeface="Gill Sans MT"/>
                <a:cs typeface="Gill Sans MT"/>
                <a:hlinkClick r:id="rId5"/>
              </a:rPr>
              <a:t>e</a:t>
            </a:r>
            <a:r>
              <a:rPr sz="1200" spc="-10" dirty="0">
                <a:latin typeface="Gill Sans MT"/>
                <a:cs typeface="Gill Sans MT"/>
                <a:hlinkClick r:id="rId5"/>
              </a:rPr>
              <a:t>sou</a:t>
            </a:r>
            <a:r>
              <a:rPr sz="1200" spc="-40" dirty="0">
                <a:latin typeface="Gill Sans MT"/>
                <a:cs typeface="Gill Sans MT"/>
                <a:hlinkClick r:id="rId5"/>
              </a:rPr>
              <a:t>r</a:t>
            </a:r>
            <a:r>
              <a:rPr sz="1200" spc="-5" dirty="0">
                <a:latin typeface="Gill Sans MT"/>
                <a:cs typeface="Gill Sans MT"/>
                <a:hlinkClick r:id="rId5"/>
              </a:rPr>
              <a:t>ces/24-das-and-small-cell-technologies-distinguished</a:t>
            </a:r>
            <a:endParaRPr sz="12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3050" y="2498598"/>
            <a:ext cx="7205980" cy="0"/>
          </a:xfrm>
          <a:custGeom>
            <a:avLst/>
            <a:gdLst/>
            <a:ahLst/>
            <a:cxnLst/>
            <a:rect l="l" t="t" r="r" b="b"/>
            <a:pathLst>
              <a:path w="7205980">
                <a:moveTo>
                  <a:pt x="0" y="0"/>
                </a:moveTo>
                <a:lnTo>
                  <a:pt x="7205472" y="0"/>
                </a:lnTo>
              </a:path>
            </a:pathLst>
          </a:custGeom>
          <a:ln w="33274">
            <a:solidFill>
              <a:srgbClr val="B71E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24838" y="2175900"/>
            <a:ext cx="451866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5" dirty="0">
                <a:latin typeface="Gill Sans MT"/>
                <a:cs typeface="Gill Sans MT"/>
              </a:rPr>
              <a:t>POLE-MOUNTED </a:t>
            </a:r>
            <a:r>
              <a:rPr sz="2000" spc="-125" dirty="0">
                <a:latin typeface="Gill Sans MT"/>
                <a:cs typeface="Gill Sans MT"/>
              </a:rPr>
              <a:t>D</a:t>
            </a:r>
            <a:r>
              <a:rPr sz="2000" spc="-20" dirty="0">
                <a:latin typeface="Gill Sans MT"/>
                <a:cs typeface="Gill Sans MT"/>
              </a:rPr>
              <a:t>A</a:t>
            </a:r>
            <a:r>
              <a:rPr sz="2000" spc="-10" dirty="0">
                <a:latin typeface="Gill Sans MT"/>
                <a:cs typeface="Gill Sans MT"/>
              </a:rPr>
              <a:t>S</a:t>
            </a:r>
            <a:r>
              <a:rPr sz="2000" spc="-210" dirty="0">
                <a:latin typeface="Gill Sans MT"/>
                <a:cs typeface="Gill Sans MT"/>
              </a:rPr>
              <a:t> </a:t>
            </a:r>
            <a:r>
              <a:rPr sz="2000" spc="-15" dirty="0">
                <a:latin typeface="Gill Sans MT"/>
                <a:cs typeface="Gill Sans MT"/>
              </a:rPr>
              <a:t>AND</a:t>
            </a:r>
            <a:r>
              <a:rPr sz="2000" dirty="0">
                <a:latin typeface="Gill Sans MT"/>
                <a:cs typeface="Gill Sans MT"/>
              </a:rPr>
              <a:t> </a:t>
            </a:r>
            <a:r>
              <a:rPr sz="2000" spc="-15" dirty="0">
                <a:latin typeface="Gill Sans MT"/>
                <a:cs typeface="Gill Sans MT"/>
              </a:rPr>
              <a:t>SMALL</a:t>
            </a:r>
            <a:r>
              <a:rPr sz="2000" spc="-10" dirty="0">
                <a:latin typeface="Gill Sans MT"/>
                <a:cs typeface="Gill Sans MT"/>
              </a:rPr>
              <a:t> </a:t>
            </a:r>
            <a:r>
              <a:rPr sz="2000" spc="-15" dirty="0">
                <a:latin typeface="Gill Sans MT"/>
                <a:cs typeface="Gill Sans MT"/>
              </a:rPr>
              <a:t>CELL</a:t>
            </a:r>
            <a:endParaRPr sz="20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3338" y="6629315"/>
            <a:ext cx="29210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B71E42"/>
                </a:solidFill>
                <a:latin typeface="Gill Sans MT"/>
                <a:cs typeface="Gill Sans MT"/>
              </a:rPr>
              <a:t>12</a:t>
            </a:r>
            <a:endParaRPr sz="21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1414" y="6743760"/>
            <a:ext cx="631444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10" dirty="0">
                <a:latin typeface="Gill Sans MT"/>
                <a:cs typeface="Gill Sans MT"/>
              </a:rPr>
              <a:t>Sou</a:t>
            </a:r>
            <a:r>
              <a:rPr sz="1200" spc="-40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ce: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spc="-5" dirty="0">
                <a:latin typeface="Gill Sans MT"/>
                <a:cs typeface="Gill Sans MT"/>
              </a:rPr>
              <a:t>Lette</a:t>
            </a:r>
            <a:r>
              <a:rPr sz="1200" dirty="0">
                <a:latin typeface="Gill Sans MT"/>
                <a:cs typeface="Gill Sans MT"/>
              </a:rPr>
              <a:t>r</a:t>
            </a:r>
            <a:r>
              <a:rPr sz="1200" spc="5" dirty="0">
                <a:latin typeface="Gill Sans MT"/>
                <a:cs typeface="Gill Sans MT"/>
              </a:rPr>
              <a:t> </a:t>
            </a:r>
            <a:r>
              <a:rPr sz="1200" spc="-5" dirty="0">
                <a:latin typeface="Gill Sans MT"/>
                <a:cs typeface="Gill Sans MT"/>
              </a:rPr>
              <a:t>f</a:t>
            </a:r>
            <a:r>
              <a:rPr sz="1200" spc="-40" dirty="0">
                <a:latin typeface="Gill Sans MT"/>
                <a:cs typeface="Gill Sans MT"/>
              </a:rPr>
              <a:t>r</a:t>
            </a:r>
            <a:r>
              <a:rPr sz="1200" spc="-10" dirty="0">
                <a:latin typeface="Gill Sans MT"/>
                <a:cs typeface="Gill Sans MT"/>
              </a:rPr>
              <a:t>om</a:t>
            </a:r>
            <a:r>
              <a:rPr sz="1200" dirty="0">
                <a:latin typeface="Gill Sans MT"/>
                <a:cs typeface="Gill Sans MT"/>
              </a:rPr>
              <a:t> Colleen</a:t>
            </a:r>
            <a:r>
              <a:rPr sz="1200" spc="-155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Thompson</a:t>
            </a:r>
            <a:r>
              <a:rPr sz="1200" spc="95" dirty="0">
                <a:latin typeface="Gill Sans MT"/>
                <a:cs typeface="Gill Sans MT"/>
              </a:rPr>
              <a:t>,</a:t>
            </a:r>
            <a:r>
              <a:rPr sz="1200" spc="-135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T&amp;</a:t>
            </a:r>
            <a:r>
              <a:rPr sz="1200" spc="-150" dirty="0">
                <a:latin typeface="Gill Sans MT"/>
                <a:cs typeface="Gill Sans MT"/>
              </a:rPr>
              <a:t>T</a:t>
            </a:r>
            <a:r>
              <a:rPr sz="1200" dirty="0">
                <a:latin typeface="Gill Sans MT"/>
                <a:cs typeface="Gill Sans MT"/>
              </a:rPr>
              <a:t>,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to</a:t>
            </a:r>
            <a:r>
              <a:rPr sz="1200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M</a:t>
            </a:r>
            <a:r>
              <a:rPr sz="1200" spc="-15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rlene </a:t>
            </a:r>
            <a:r>
              <a:rPr sz="1200" spc="-10" dirty="0">
                <a:latin typeface="Gill Sans MT"/>
                <a:cs typeface="Gill Sans MT"/>
              </a:rPr>
              <a:t>Do</a:t>
            </a:r>
            <a:r>
              <a:rPr sz="1200" spc="10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tch,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Sec</a:t>
            </a:r>
            <a:r>
              <a:rPr sz="1200" spc="-35" dirty="0">
                <a:latin typeface="Gill Sans MT"/>
                <a:cs typeface="Gill Sans MT"/>
              </a:rPr>
              <a:t>r</a:t>
            </a:r>
            <a:r>
              <a:rPr sz="1200" spc="-5" dirty="0">
                <a:latin typeface="Gill Sans MT"/>
                <a:cs typeface="Gill Sans MT"/>
              </a:rPr>
              <a:t>eta</a:t>
            </a:r>
            <a:r>
              <a:rPr sz="1200" spc="25" dirty="0">
                <a:latin typeface="Gill Sans MT"/>
                <a:cs typeface="Gill Sans MT"/>
              </a:rPr>
              <a:t>r</a:t>
            </a:r>
            <a:r>
              <a:rPr sz="1200" spc="-105" dirty="0">
                <a:latin typeface="Gill Sans MT"/>
                <a:cs typeface="Gill Sans MT"/>
              </a:rPr>
              <a:t>y</a:t>
            </a:r>
            <a:r>
              <a:rPr sz="1200" dirty="0">
                <a:latin typeface="Gill Sans MT"/>
                <a:cs typeface="Gill Sans MT"/>
              </a:rPr>
              <a:t>,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spc="-20" dirty="0">
                <a:latin typeface="Gill Sans MT"/>
                <a:cs typeface="Gill Sans MT"/>
              </a:rPr>
              <a:t>F</a:t>
            </a:r>
            <a:r>
              <a:rPr sz="1200" dirty="0">
                <a:latin typeface="Gill Sans MT"/>
                <a:cs typeface="Gill Sans MT"/>
              </a:rPr>
              <a:t>e</a:t>
            </a:r>
            <a:r>
              <a:rPr sz="1200" spc="-5" dirty="0">
                <a:latin typeface="Gill Sans MT"/>
                <a:cs typeface="Gill Sans MT"/>
              </a:rPr>
              <a:t>deral </a:t>
            </a:r>
            <a:r>
              <a:rPr sz="1200" spc="-10" dirty="0">
                <a:latin typeface="Gill Sans MT"/>
                <a:cs typeface="Gill Sans MT"/>
              </a:rPr>
              <a:t>Com</a:t>
            </a:r>
            <a:r>
              <a:rPr sz="1200" spc="-25" dirty="0">
                <a:latin typeface="Gill Sans MT"/>
                <a:cs typeface="Gill Sans MT"/>
              </a:rPr>
              <a:t>m</a:t>
            </a:r>
            <a:r>
              <a:rPr sz="1200" spc="-5" dirty="0">
                <a:latin typeface="Gill Sans MT"/>
                <a:cs typeface="Gill Sans MT"/>
              </a:rPr>
              <a:t>unications</a:t>
            </a:r>
            <a:r>
              <a:rPr sz="1200" spc="-10" dirty="0">
                <a:latin typeface="Gill Sans MT"/>
                <a:cs typeface="Gill Sans MT"/>
              </a:rPr>
              <a:t> Commission</a:t>
            </a:r>
            <a:r>
              <a:rPr sz="1200" spc="60" dirty="0">
                <a:latin typeface="Gill Sans MT"/>
                <a:cs typeface="Gill Sans MT"/>
              </a:rPr>
              <a:t>,</a:t>
            </a:r>
            <a:r>
              <a:rPr sz="1200" dirty="0">
                <a:latin typeface="Gill Sans MT"/>
                <a:cs typeface="Gill Sans MT"/>
              </a:rPr>
              <a:t>WC </a:t>
            </a:r>
            <a:r>
              <a:rPr sz="1200" spc="-10" dirty="0">
                <a:latin typeface="Gill Sans MT"/>
                <a:cs typeface="Gill Sans MT"/>
              </a:rPr>
              <a:t>Doc</a:t>
            </a:r>
            <a:r>
              <a:rPr sz="1200" spc="-45" dirty="0">
                <a:latin typeface="Gill Sans MT"/>
                <a:cs typeface="Gill Sans MT"/>
              </a:rPr>
              <a:t>k</a:t>
            </a:r>
            <a:r>
              <a:rPr sz="1200" dirty="0">
                <a:latin typeface="Gill Sans MT"/>
                <a:cs typeface="Gill Sans MT"/>
              </a:rPr>
              <a:t>et </a:t>
            </a:r>
            <a:r>
              <a:rPr sz="1200" spc="-10" dirty="0">
                <a:latin typeface="Gill Sans MT"/>
                <a:cs typeface="Gill Sans MT"/>
              </a:rPr>
              <a:t>N</a:t>
            </a:r>
            <a:r>
              <a:rPr sz="1200" spc="-50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.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11-59 </a:t>
            </a:r>
            <a:r>
              <a:rPr sz="1200" spc="-5" dirty="0">
                <a:latin typeface="Gill Sans MT"/>
                <a:cs typeface="Gill Sans MT"/>
              </a:rPr>
              <a:t>(file</a:t>
            </a:r>
            <a:r>
              <a:rPr sz="1200" dirty="0">
                <a:latin typeface="Gill Sans MT"/>
                <a:cs typeface="Gill Sans MT"/>
              </a:rPr>
              <a:t>d </a:t>
            </a:r>
            <a:r>
              <a:rPr sz="1200" spc="-25" dirty="0">
                <a:latin typeface="Gill Sans MT"/>
                <a:cs typeface="Gill Sans MT"/>
              </a:rPr>
              <a:t>J</a:t>
            </a:r>
            <a:r>
              <a:rPr sz="1200" dirty="0">
                <a:latin typeface="Gill Sans MT"/>
                <a:cs typeface="Gill Sans MT"/>
              </a:rPr>
              <a:t>une 17,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2013)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95222" y="2535936"/>
            <a:ext cx="7504176" cy="4211573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4449" y="3734180"/>
            <a:ext cx="2452370" cy="0"/>
          </a:xfrm>
          <a:custGeom>
            <a:avLst/>
            <a:gdLst/>
            <a:ahLst/>
            <a:cxnLst/>
            <a:rect l="l" t="t" r="r" b="b"/>
            <a:pathLst>
              <a:path w="2452370">
                <a:moveTo>
                  <a:pt x="0" y="0"/>
                </a:moveTo>
                <a:lnTo>
                  <a:pt x="2452116" y="0"/>
                </a:lnTo>
              </a:path>
            </a:pathLst>
          </a:custGeom>
          <a:ln w="32511">
            <a:solidFill>
              <a:srgbClr val="B71E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76069" y="2314584"/>
            <a:ext cx="1615440" cy="1376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60"/>
              </a:lnSpc>
            </a:pPr>
            <a:r>
              <a:rPr sz="2000" spc="-215" dirty="0">
                <a:latin typeface="Gill Sans MT"/>
                <a:cs typeface="Gill Sans MT"/>
              </a:rPr>
              <a:t>A</a:t>
            </a:r>
            <a:r>
              <a:rPr sz="2000" spc="-20" dirty="0">
                <a:latin typeface="Gill Sans MT"/>
                <a:cs typeface="Gill Sans MT"/>
              </a:rPr>
              <a:t>T&amp;</a:t>
            </a:r>
            <a:r>
              <a:rPr sz="2000" spc="-15" dirty="0">
                <a:latin typeface="Gill Sans MT"/>
                <a:cs typeface="Gill Sans MT"/>
              </a:rPr>
              <a:t>T</a:t>
            </a:r>
            <a:r>
              <a:rPr sz="2000" spc="10" dirty="0">
                <a:latin typeface="Gill Sans MT"/>
                <a:cs typeface="Gill Sans MT"/>
              </a:rPr>
              <a:t> </a:t>
            </a:r>
            <a:r>
              <a:rPr sz="2000" spc="-20" dirty="0">
                <a:latin typeface="Gill Sans MT"/>
                <a:cs typeface="Gill Sans MT"/>
              </a:rPr>
              <a:t>SMALL</a:t>
            </a:r>
            <a:r>
              <a:rPr sz="2000" spc="-15" dirty="0">
                <a:latin typeface="Gill Sans MT"/>
                <a:cs typeface="Gill Sans MT"/>
              </a:rPr>
              <a:t> CELL DEPL</a:t>
            </a:r>
            <a:r>
              <a:rPr sz="2000" spc="-185" dirty="0">
                <a:latin typeface="Gill Sans MT"/>
                <a:cs typeface="Gill Sans MT"/>
              </a:rPr>
              <a:t>O</a:t>
            </a:r>
            <a:r>
              <a:rPr sz="2000" spc="-20" dirty="0">
                <a:latin typeface="Gill Sans MT"/>
                <a:cs typeface="Gill Sans MT"/>
              </a:rPr>
              <a:t>Y</a:t>
            </a:r>
            <a:r>
              <a:rPr sz="2000" spc="-15" dirty="0">
                <a:latin typeface="Gill Sans MT"/>
                <a:cs typeface="Gill Sans MT"/>
              </a:rPr>
              <a:t>MENT</a:t>
            </a:r>
            <a:r>
              <a:rPr sz="2000" spc="-10" dirty="0">
                <a:latin typeface="Gill Sans MT"/>
                <a:cs typeface="Gill Sans MT"/>
              </a:rPr>
              <a:t> </a:t>
            </a:r>
            <a:r>
              <a:rPr sz="2000" spc="-25" dirty="0">
                <a:latin typeface="Gill Sans MT"/>
                <a:cs typeface="Gill Sans MT"/>
              </a:rPr>
              <a:t>O</a:t>
            </a:r>
            <a:r>
              <a:rPr sz="2000" spc="-20" dirty="0">
                <a:latin typeface="Gill Sans MT"/>
                <a:cs typeface="Gill Sans MT"/>
              </a:rPr>
              <a:t>N</a:t>
            </a:r>
            <a:r>
              <a:rPr sz="2000" spc="-200" dirty="0">
                <a:latin typeface="Gill Sans MT"/>
                <a:cs typeface="Gill Sans MT"/>
              </a:rPr>
              <a:t> </a:t>
            </a:r>
            <a:r>
              <a:rPr sz="2000" spc="-15" dirty="0">
                <a:latin typeface="Gill Sans MT"/>
                <a:cs typeface="Gill Sans MT"/>
              </a:rPr>
              <a:t>A</a:t>
            </a:r>
            <a:r>
              <a:rPr sz="2000" spc="-5" dirty="0">
                <a:latin typeface="Gill Sans MT"/>
                <a:cs typeface="Gill Sans MT"/>
              </a:rPr>
              <a:t> </a:t>
            </a:r>
            <a:r>
              <a:rPr sz="2000" spc="-15" dirty="0">
                <a:latin typeface="Gill Sans MT"/>
                <a:cs typeface="Gill Sans MT"/>
              </a:rPr>
              <a:t>UTILITY</a:t>
            </a:r>
            <a:r>
              <a:rPr sz="2000" spc="-20" dirty="0">
                <a:latin typeface="Gill Sans MT"/>
                <a:cs typeface="Gill Sans MT"/>
              </a:rPr>
              <a:t> POLE</a:t>
            </a:r>
            <a:endParaRPr sz="20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9904" y="5855269"/>
            <a:ext cx="2401570" cy="1142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1950" marR="5080">
              <a:lnSpc>
                <a:spcPct val="100000"/>
              </a:lnSpc>
            </a:pPr>
            <a:r>
              <a:rPr sz="1200" spc="-10" dirty="0">
                <a:latin typeface="Gill Sans MT"/>
                <a:cs typeface="Gill Sans MT"/>
              </a:rPr>
              <a:t>Sou</a:t>
            </a:r>
            <a:r>
              <a:rPr sz="1200" spc="-40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ce: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Comments</a:t>
            </a:r>
            <a:r>
              <a:rPr sz="1200" spc="5" dirty="0">
                <a:latin typeface="Gill Sans MT"/>
                <a:cs typeface="Gill Sans MT"/>
              </a:rPr>
              <a:t> </a:t>
            </a:r>
            <a:r>
              <a:rPr sz="1200" spc="-5" dirty="0">
                <a:latin typeface="Gill Sans MT"/>
                <a:cs typeface="Gill Sans MT"/>
              </a:rPr>
              <a:t>of</a:t>
            </a:r>
            <a:r>
              <a:rPr sz="1200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PCIA</a:t>
            </a:r>
            <a:r>
              <a:rPr sz="1200" dirty="0">
                <a:latin typeface="Gill Sans MT"/>
                <a:cs typeface="Gill Sans MT"/>
              </a:rPr>
              <a:t> - Attachment</a:t>
            </a:r>
            <a:r>
              <a:rPr sz="1200" spc="60" dirty="0">
                <a:latin typeface="Gill Sans MT"/>
                <a:cs typeface="Gill Sans MT"/>
              </a:rPr>
              <a:t>,</a:t>
            </a:r>
            <a:r>
              <a:rPr sz="1200" spc="-10" dirty="0">
                <a:latin typeface="Gill Sans MT"/>
                <a:cs typeface="Gill Sans MT"/>
              </a:rPr>
              <a:t>WT</a:t>
            </a:r>
            <a:r>
              <a:rPr sz="1200" spc="5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Doc</a:t>
            </a:r>
            <a:r>
              <a:rPr sz="1200" spc="-45" dirty="0">
                <a:latin typeface="Gill Sans MT"/>
                <a:cs typeface="Gill Sans MT"/>
              </a:rPr>
              <a:t>k</a:t>
            </a:r>
            <a:r>
              <a:rPr sz="1200" dirty="0">
                <a:latin typeface="Gill Sans MT"/>
                <a:cs typeface="Gill Sans MT"/>
              </a:rPr>
              <a:t>et</a:t>
            </a:r>
            <a:r>
              <a:rPr sz="1200" spc="-5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N</a:t>
            </a:r>
            <a:r>
              <a:rPr sz="1200" spc="-50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.</a:t>
            </a:r>
            <a:r>
              <a:rPr sz="1200" spc="-114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15- 180,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spc="-5" dirty="0">
                <a:latin typeface="Gill Sans MT"/>
                <a:cs typeface="Gill Sans MT"/>
              </a:rPr>
              <a:t>at</a:t>
            </a:r>
            <a:r>
              <a:rPr sz="1200" dirty="0">
                <a:latin typeface="Gill Sans MT"/>
                <a:cs typeface="Gill Sans MT"/>
              </a:rPr>
              <a:t> 21 </a:t>
            </a:r>
            <a:r>
              <a:rPr sz="1200" spc="-5" dirty="0">
                <a:latin typeface="Gill Sans MT"/>
                <a:cs typeface="Gill Sans MT"/>
              </a:rPr>
              <a:t>(file</a:t>
            </a:r>
            <a:r>
              <a:rPr sz="1200" dirty="0">
                <a:latin typeface="Gill Sans MT"/>
                <a:cs typeface="Gill Sans MT"/>
              </a:rPr>
              <a:t>d September 28,</a:t>
            </a:r>
            <a:endParaRPr sz="1200">
              <a:latin typeface="Gill Sans MT"/>
              <a:cs typeface="Gill Sans MT"/>
            </a:endParaRPr>
          </a:p>
          <a:p>
            <a:pPr marL="361950">
              <a:lnSpc>
                <a:spcPct val="100000"/>
              </a:lnSpc>
            </a:pPr>
            <a:r>
              <a:rPr sz="1200" dirty="0">
                <a:latin typeface="Gill Sans MT"/>
                <a:cs typeface="Gill Sans MT"/>
              </a:rPr>
              <a:t>2015)</a:t>
            </a:r>
            <a:endParaRPr sz="12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100" dirty="0">
                <a:solidFill>
                  <a:srgbClr val="B71E42"/>
                </a:solidFill>
                <a:latin typeface="Gill Sans MT"/>
                <a:cs typeface="Gill Sans MT"/>
              </a:rPr>
              <a:t>14</a:t>
            </a:r>
            <a:endParaRPr sz="21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05200" y="2133600"/>
            <a:ext cx="5149596" cy="4648200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57883" y="3657980"/>
            <a:ext cx="2452370" cy="0"/>
          </a:xfrm>
          <a:custGeom>
            <a:avLst/>
            <a:gdLst/>
            <a:ahLst/>
            <a:cxnLst/>
            <a:rect l="l" t="t" r="r" b="b"/>
            <a:pathLst>
              <a:path w="2452370">
                <a:moveTo>
                  <a:pt x="0" y="0"/>
                </a:moveTo>
                <a:lnTo>
                  <a:pt x="2452116" y="0"/>
                </a:lnTo>
              </a:path>
            </a:pathLst>
          </a:custGeom>
          <a:ln w="32511">
            <a:solidFill>
              <a:srgbClr val="B71E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19503" y="2238384"/>
            <a:ext cx="1668145" cy="1376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60"/>
              </a:lnSpc>
            </a:pPr>
            <a:r>
              <a:rPr sz="2000" spc="-20" dirty="0">
                <a:latin typeface="Gill Sans MT"/>
                <a:cs typeface="Gill Sans MT"/>
              </a:rPr>
              <a:t>OUTDOOR </a:t>
            </a:r>
            <a:r>
              <a:rPr sz="2000" spc="-125" dirty="0">
                <a:latin typeface="Gill Sans MT"/>
                <a:cs typeface="Gill Sans MT"/>
              </a:rPr>
              <a:t>D</a:t>
            </a:r>
            <a:r>
              <a:rPr sz="2000" spc="-20" dirty="0">
                <a:latin typeface="Gill Sans MT"/>
                <a:cs typeface="Gill Sans MT"/>
              </a:rPr>
              <a:t>A</a:t>
            </a:r>
            <a:r>
              <a:rPr sz="2000" spc="-10" dirty="0">
                <a:latin typeface="Gill Sans MT"/>
                <a:cs typeface="Gill Sans MT"/>
              </a:rPr>
              <a:t>S</a:t>
            </a:r>
            <a:r>
              <a:rPr sz="2000" spc="-15" dirty="0">
                <a:latin typeface="Gill Sans MT"/>
                <a:cs typeface="Gill Sans MT"/>
              </a:rPr>
              <a:t> DEPL</a:t>
            </a:r>
            <a:r>
              <a:rPr sz="2000" spc="-185" dirty="0">
                <a:latin typeface="Gill Sans MT"/>
                <a:cs typeface="Gill Sans MT"/>
              </a:rPr>
              <a:t>O</a:t>
            </a:r>
            <a:r>
              <a:rPr sz="2000" spc="-20" dirty="0">
                <a:latin typeface="Gill Sans MT"/>
                <a:cs typeface="Gill Sans MT"/>
              </a:rPr>
              <a:t>Y</a:t>
            </a:r>
            <a:r>
              <a:rPr sz="2000" spc="-15" dirty="0">
                <a:latin typeface="Gill Sans MT"/>
                <a:cs typeface="Gill Sans MT"/>
              </a:rPr>
              <a:t>MENT</a:t>
            </a:r>
            <a:r>
              <a:rPr sz="2000" spc="-10" dirty="0">
                <a:latin typeface="Gill Sans MT"/>
                <a:cs typeface="Gill Sans MT"/>
              </a:rPr>
              <a:t> I</a:t>
            </a:r>
            <a:r>
              <a:rPr sz="2000" spc="-20" dirty="0">
                <a:latin typeface="Gill Sans MT"/>
                <a:cs typeface="Gill Sans MT"/>
              </a:rPr>
              <a:t>N</a:t>
            </a:r>
            <a:r>
              <a:rPr sz="2000" spc="-5" dirty="0">
                <a:latin typeface="Gill Sans MT"/>
                <a:cs typeface="Gill Sans MT"/>
              </a:rPr>
              <a:t> </a:t>
            </a:r>
            <a:r>
              <a:rPr sz="2000" spc="-175" dirty="0">
                <a:latin typeface="Gill Sans MT"/>
                <a:cs typeface="Gill Sans MT"/>
              </a:rPr>
              <a:t>P</a:t>
            </a:r>
            <a:r>
              <a:rPr sz="2000" spc="-20" dirty="0">
                <a:latin typeface="Gill Sans MT"/>
                <a:cs typeface="Gill Sans MT"/>
              </a:rPr>
              <a:t>ALO</a:t>
            </a:r>
            <a:r>
              <a:rPr sz="2000" spc="-195" dirty="0">
                <a:latin typeface="Gill Sans MT"/>
                <a:cs typeface="Gill Sans MT"/>
              </a:rPr>
              <a:t> </a:t>
            </a:r>
            <a:r>
              <a:rPr sz="2000" spc="-20" dirty="0">
                <a:latin typeface="Gill Sans MT"/>
                <a:cs typeface="Gill Sans MT"/>
              </a:rPr>
              <a:t>A</a:t>
            </a:r>
            <a:r>
              <a:rPr sz="2000" spc="-210" dirty="0">
                <a:latin typeface="Gill Sans MT"/>
                <a:cs typeface="Gill Sans MT"/>
              </a:rPr>
              <a:t>L</a:t>
            </a:r>
            <a:r>
              <a:rPr sz="2000" spc="-150" dirty="0">
                <a:latin typeface="Gill Sans MT"/>
                <a:cs typeface="Gill Sans MT"/>
              </a:rPr>
              <a:t>T</a:t>
            </a:r>
            <a:r>
              <a:rPr sz="2000" spc="-145" dirty="0">
                <a:latin typeface="Gill Sans MT"/>
                <a:cs typeface="Gill Sans MT"/>
              </a:rPr>
              <a:t>O</a:t>
            </a:r>
            <a:r>
              <a:rPr sz="2000" dirty="0">
                <a:latin typeface="Gill Sans MT"/>
                <a:cs typeface="Gill Sans MT"/>
              </a:rPr>
              <a:t>, </a:t>
            </a:r>
            <a:r>
              <a:rPr sz="2000" spc="25" dirty="0">
                <a:latin typeface="Gill Sans MT"/>
                <a:cs typeface="Gill Sans MT"/>
              </a:rPr>
              <a:t>CA</a:t>
            </a:r>
            <a:endParaRPr sz="20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3338" y="5777545"/>
            <a:ext cx="2244090" cy="1144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1800" marR="5080" algn="just">
              <a:lnSpc>
                <a:spcPct val="100000"/>
              </a:lnSpc>
            </a:pPr>
            <a:r>
              <a:rPr sz="1200" spc="-10" dirty="0">
                <a:latin typeface="Gill Sans MT"/>
                <a:cs typeface="Gill Sans MT"/>
              </a:rPr>
              <a:t>Sou</a:t>
            </a:r>
            <a:r>
              <a:rPr sz="1200" spc="-40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ce: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Comments</a:t>
            </a:r>
            <a:r>
              <a:rPr sz="1200" spc="5" dirty="0">
                <a:latin typeface="Gill Sans MT"/>
                <a:cs typeface="Gill Sans MT"/>
              </a:rPr>
              <a:t> </a:t>
            </a:r>
            <a:r>
              <a:rPr sz="1200" spc="-5" dirty="0">
                <a:latin typeface="Gill Sans MT"/>
                <a:cs typeface="Gill Sans MT"/>
              </a:rPr>
              <a:t>of</a:t>
            </a:r>
            <a:r>
              <a:rPr sz="1200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PCIA</a:t>
            </a:r>
            <a:r>
              <a:rPr sz="1200" dirty="0">
                <a:latin typeface="Gill Sans MT"/>
                <a:cs typeface="Gill Sans MT"/>
              </a:rPr>
              <a:t> - Attachment</a:t>
            </a:r>
            <a:r>
              <a:rPr sz="1200" spc="60" dirty="0">
                <a:latin typeface="Gill Sans MT"/>
                <a:cs typeface="Gill Sans MT"/>
              </a:rPr>
              <a:t>,</a:t>
            </a:r>
            <a:r>
              <a:rPr sz="1200" spc="-10" dirty="0">
                <a:latin typeface="Gill Sans MT"/>
                <a:cs typeface="Gill Sans MT"/>
              </a:rPr>
              <a:t>WT</a:t>
            </a:r>
            <a:r>
              <a:rPr sz="1200" spc="5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Doc</a:t>
            </a:r>
            <a:r>
              <a:rPr sz="1200" spc="-45" dirty="0">
                <a:latin typeface="Gill Sans MT"/>
                <a:cs typeface="Gill Sans MT"/>
              </a:rPr>
              <a:t>k</a:t>
            </a:r>
            <a:r>
              <a:rPr sz="1200" dirty="0">
                <a:latin typeface="Gill Sans MT"/>
                <a:cs typeface="Gill Sans MT"/>
              </a:rPr>
              <a:t>et</a:t>
            </a:r>
            <a:r>
              <a:rPr sz="1200" spc="-5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N</a:t>
            </a:r>
            <a:r>
              <a:rPr sz="1200" spc="-50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. 15-180 </a:t>
            </a:r>
            <a:r>
              <a:rPr sz="1200" spc="-5" dirty="0">
                <a:latin typeface="Gill Sans MT"/>
                <a:cs typeface="Gill Sans MT"/>
              </a:rPr>
              <a:t>at</a:t>
            </a:r>
            <a:r>
              <a:rPr sz="1200" dirty="0">
                <a:latin typeface="Gill Sans MT"/>
                <a:cs typeface="Gill Sans MT"/>
              </a:rPr>
              <a:t> 7 </a:t>
            </a:r>
            <a:r>
              <a:rPr sz="1200" spc="-5" dirty="0">
                <a:latin typeface="Gill Sans MT"/>
                <a:cs typeface="Gill Sans MT"/>
              </a:rPr>
              <a:t>(file</a:t>
            </a:r>
            <a:r>
              <a:rPr sz="1200" dirty="0">
                <a:latin typeface="Gill Sans MT"/>
                <a:cs typeface="Gill Sans MT"/>
              </a:rPr>
              <a:t>d</a:t>
            </a:r>
            <a:r>
              <a:rPr sz="1200" spc="5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September</a:t>
            </a:r>
            <a:endParaRPr sz="1200">
              <a:latin typeface="Gill Sans MT"/>
              <a:cs typeface="Gill Sans MT"/>
            </a:endParaRPr>
          </a:p>
          <a:p>
            <a:pPr marL="431800" algn="just">
              <a:lnSpc>
                <a:spcPct val="100000"/>
              </a:lnSpc>
            </a:pPr>
            <a:r>
              <a:rPr sz="1200" dirty="0">
                <a:latin typeface="Gill Sans MT"/>
                <a:cs typeface="Gill Sans MT"/>
              </a:rPr>
              <a:t>28,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2015)</a:t>
            </a:r>
            <a:endParaRPr sz="12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2100" dirty="0">
                <a:solidFill>
                  <a:srgbClr val="B71E42"/>
                </a:solidFill>
                <a:latin typeface="Gill Sans MT"/>
                <a:cs typeface="Gill Sans MT"/>
              </a:rPr>
              <a:t>15</a:t>
            </a:r>
            <a:endParaRPr sz="21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69385" y="2057400"/>
            <a:ext cx="5607558" cy="49057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57883" y="3657980"/>
            <a:ext cx="2452370" cy="0"/>
          </a:xfrm>
          <a:custGeom>
            <a:avLst/>
            <a:gdLst/>
            <a:ahLst/>
            <a:cxnLst/>
            <a:rect l="l" t="t" r="r" b="b"/>
            <a:pathLst>
              <a:path w="2452370">
                <a:moveTo>
                  <a:pt x="0" y="0"/>
                </a:moveTo>
                <a:lnTo>
                  <a:pt x="2452116" y="0"/>
                </a:lnTo>
              </a:path>
            </a:pathLst>
          </a:custGeom>
          <a:ln w="32511">
            <a:solidFill>
              <a:srgbClr val="B71E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19503" y="2512704"/>
            <a:ext cx="1409700" cy="110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60"/>
              </a:lnSpc>
            </a:pPr>
            <a:r>
              <a:rPr sz="2000" spc="-20" dirty="0">
                <a:latin typeface="Gill Sans MT"/>
                <a:cs typeface="Gill Sans MT"/>
              </a:rPr>
              <a:t>SMALL </a:t>
            </a:r>
            <a:r>
              <a:rPr sz="2000" spc="-114" dirty="0">
                <a:latin typeface="Gill Sans MT"/>
                <a:cs typeface="Gill Sans MT"/>
              </a:rPr>
              <a:t>F</a:t>
            </a:r>
            <a:r>
              <a:rPr sz="2000" spc="-95" dirty="0">
                <a:latin typeface="Gill Sans MT"/>
                <a:cs typeface="Gill Sans MT"/>
              </a:rPr>
              <a:t>A</a:t>
            </a:r>
            <a:r>
              <a:rPr sz="2000" spc="-15" dirty="0">
                <a:latin typeface="Gill Sans MT"/>
                <a:cs typeface="Gill Sans MT"/>
              </a:rPr>
              <a:t>CILITY</a:t>
            </a:r>
            <a:r>
              <a:rPr sz="2000" spc="10" dirty="0">
                <a:latin typeface="Gill Sans MT"/>
                <a:cs typeface="Gill Sans MT"/>
              </a:rPr>
              <a:t> </a:t>
            </a:r>
            <a:r>
              <a:rPr sz="2000" spc="-20" dirty="0">
                <a:latin typeface="Gill Sans MT"/>
                <a:cs typeface="Gill Sans MT"/>
              </a:rPr>
              <a:t>IN</a:t>
            </a:r>
            <a:r>
              <a:rPr sz="2000" spc="-15" dirty="0">
                <a:latin typeface="Gill Sans MT"/>
                <a:cs typeface="Gill Sans MT"/>
              </a:rPr>
              <a:t> B</a:t>
            </a:r>
            <a:r>
              <a:rPr sz="2000" spc="-140" dirty="0">
                <a:latin typeface="Gill Sans MT"/>
                <a:cs typeface="Gill Sans MT"/>
              </a:rPr>
              <a:t>R</a:t>
            </a:r>
            <a:r>
              <a:rPr sz="2000" spc="-100" dirty="0">
                <a:latin typeface="Gill Sans MT"/>
                <a:cs typeface="Gill Sans MT"/>
              </a:rPr>
              <a:t>O</a:t>
            </a:r>
            <a:r>
              <a:rPr sz="2000" spc="-190" dirty="0">
                <a:latin typeface="Gill Sans MT"/>
                <a:cs typeface="Gill Sans MT"/>
              </a:rPr>
              <a:t>W</a:t>
            </a:r>
            <a:r>
              <a:rPr sz="2000" spc="-15" dirty="0">
                <a:latin typeface="Gill Sans MT"/>
                <a:cs typeface="Gill Sans MT"/>
              </a:rPr>
              <a:t>ARD</a:t>
            </a:r>
            <a:r>
              <a:rPr sz="2000" spc="-10" dirty="0">
                <a:latin typeface="Gill Sans MT"/>
                <a:cs typeface="Gill Sans MT"/>
              </a:rPr>
              <a:t> </a:t>
            </a:r>
            <a:r>
              <a:rPr sz="2000" spc="-20" dirty="0">
                <a:latin typeface="Gill Sans MT"/>
                <a:cs typeface="Gill Sans MT"/>
              </a:rPr>
              <a:t>COUNT</a:t>
            </a:r>
            <a:r>
              <a:rPr sz="2000" spc="-275" dirty="0">
                <a:latin typeface="Gill Sans MT"/>
                <a:cs typeface="Gill Sans MT"/>
              </a:rPr>
              <a:t>Y</a:t>
            </a:r>
            <a:r>
              <a:rPr sz="2000" dirty="0">
                <a:latin typeface="Gill Sans MT"/>
                <a:cs typeface="Gill Sans MT"/>
              </a:rPr>
              <a:t>,</a:t>
            </a:r>
            <a:r>
              <a:rPr sz="2000" spc="-200" dirty="0">
                <a:latin typeface="Gill Sans MT"/>
                <a:cs typeface="Gill Sans MT"/>
              </a:rPr>
              <a:t> </a:t>
            </a:r>
            <a:r>
              <a:rPr sz="2000" spc="-15" dirty="0">
                <a:latin typeface="Gill Sans MT"/>
                <a:cs typeface="Gill Sans MT"/>
              </a:rPr>
              <a:t>FL</a:t>
            </a:r>
            <a:endParaRPr sz="20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3338" y="5910895"/>
            <a:ext cx="2362835" cy="10109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3530" marR="5080">
              <a:lnSpc>
                <a:spcPct val="100000"/>
              </a:lnSpc>
            </a:pPr>
            <a:r>
              <a:rPr sz="1200" spc="-10" dirty="0">
                <a:latin typeface="Gill Sans MT"/>
                <a:cs typeface="Gill Sans MT"/>
              </a:rPr>
              <a:t>Sou</a:t>
            </a:r>
            <a:r>
              <a:rPr sz="1200" spc="-40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ce:</a:t>
            </a:r>
            <a:r>
              <a:rPr sz="1200" spc="-114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Comments</a:t>
            </a:r>
            <a:r>
              <a:rPr sz="1200" spc="5" dirty="0">
                <a:latin typeface="Gill Sans MT"/>
                <a:cs typeface="Gill Sans MT"/>
              </a:rPr>
              <a:t> </a:t>
            </a:r>
            <a:r>
              <a:rPr sz="1200" spc="-5" dirty="0">
                <a:latin typeface="Gill Sans MT"/>
                <a:cs typeface="Gill Sans MT"/>
              </a:rPr>
              <a:t>of</a:t>
            </a:r>
            <a:r>
              <a:rPr sz="1200" dirty="0">
                <a:latin typeface="Gill Sans MT"/>
                <a:cs typeface="Gill Sans MT"/>
              </a:rPr>
              <a:t> C</a:t>
            </a:r>
            <a:r>
              <a:rPr sz="1200" spc="-35" dirty="0">
                <a:latin typeface="Gill Sans MT"/>
                <a:cs typeface="Gill Sans MT"/>
              </a:rPr>
              <a:t>r</a:t>
            </a:r>
            <a:r>
              <a:rPr sz="1200" spc="-25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wn </a:t>
            </a:r>
            <a:r>
              <a:rPr sz="1200" spc="-10" dirty="0">
                <a:latin typeface="Gill Sans MT"/>
                <a:cs typeface="Gill Sans MT"/>
              </a:rPr>
              <a:t>Castle</a:t>
            </a:r>
            <a:r>
              <a:rPr sz="1200" dirty="0">
                <a:latin typeface="Gill Sans MT"/>
                <a:cs typeface="Gill Sans MT"/>
              </a:rPr>
              <a:t> -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spc="-15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ttachment</a:t>
            </a:r>
            <a:r>
              <a:rPr sz="1200" spc="60" dirty="0">
                <a:latin typeface="Gill Sans MT"/>
                <a:cs typeface="Gill Sans MT"/>
              </a:rPr>
              <a:t>,</a:t>
            </a:r>
            <a:r>
              <a:rPr sz="1200" spc="-10" dirty="0">
                <a:latin typeface="Gill Sans MT"/>
                <a:cs typeface="Gill Sans MT"/>
              </a:rPr>
              <a:t>WT</a:t>
            </a:r>
            <a:r>
              <a:rPr sz="1200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Doc</a:t>
            </a:r>
            <a:r>
              <a:rPr sz="1200" spc="-45" dirty="0">
                <a:latin typeface="Gill Sans MT"/>
                <a:cs typeface="Gill Sans MT"/>
              </a:rPr>
              <a:t>k</a:t>
            </a:r>
            <a:r>
              <a:rPr sz="1200" dirty="0">
                <a:latin typeface="Gill Sans MT"/>
                <a:cs typeface="Gill Sans MT"/>
              </a:rPr>
              <a:t>et </a:t>
            </a:r>
            <a:r>
              <a:rPr sz="1200" spc="-10" dirty="0">
                <a:latin typeface="Gill Sans MT"/>
                <a:cs typeface="Gill Sans MT"/>
              </a:rPr>
              <a:t>N</a:t>
            </a:r>
            <a:r>
              <a:rPr sz="1200" spc="-50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.</a:t>
            </a:r>
            <a:r>
              <a:rPr sz="1200" spc="-114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13-238,</a:t>
            </a:r>
            <a:r>
              <a:rPr sz="1200" spc="-125" dirty="0">
                <a:latin typeface="Gill Sans MT"/>
                <a:cs typeface="Gill Sans MT"/>
              </a:rPr>
              <a:t> </a:t>
            </a:r>
            <a:r>
              <a:rPr sz="1200" spc="-5" dirty="0">
                <a:latin typeface="Gill Sans MT"/>
                <a:cs typeface="Gill Sans MT"/>
              </a:rPr>
              <a:t>at</a:t>
            </a:r>
            <a:r>
              <a:rPr sz="1200" spc="5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5</a:t>
            </a:r>
            <a:r>
              <a:rPr sz="1200" spc="5" dirty="0">
                <a:latin typeface="Gill Sans MT"/>
                <a:cs typeface="Gill Sans MT"/>
              </a:rPr>
              <a:t> </a:t>
            </a:r>
            <a:r>
              <a:rPr sz="1200" spc="-5" dirty="0">
                <a:latin typeface="Gill Sans MT"/>
                <a:cs typeface="Gill Sans MT"/>
              </a:rPr>
              <a:t>(file</a:t>
            </a:r>
            <a:r>
              <a:rPr sz="1200" dirty="0">
                <a:latin typeface="Gill Sans MT"/>
                <a:cs typeface="Gill Sans MT"/>
              </a:rPr>
              <a:t>d</a:t>
            </a:r>
            <a:r>
              <a:rPr sz="1200" spc="-5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September</a:t>
            </a:r>
            <a:endParaRPr sz="1200">
              <a:latin typeface="Gill Sans MT"/>
              <a:cs typeface="Gill Sans MT"/>
            </a:endParaRPr>
          </a:p>
          <a:p>
            <a:pPr marL="303530">
              <a:lnSpc>
                <a:spcPts val="1300"/>
              </a:lnSpc>
            </a:pPr>
            <a:r>
              <a:rPr sz="1200" dirty="0">
                <a:latin typeface="Gill Sans MT"/>
                <a:cs typeface="Gill Sans MT"/>
              </a:rPr>
              <a:t>10,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2014)</a:t>
            </a:r>
            <a:endParaRPr sz="1200">
              <a:latin typeface="Gill Sans MT"/>
              <a:cs typeface="Gill Sans MT"/>
            </a:endParaRPr>
          </a:p>
          <a:p>
            <a:pPr marL="12700">
              <a:lnSpc>
                <a:spcPts val="2380"/>
              </a:lnSpc>
            </a:pPr>
            <a:r>
              <a:rPr sz="2100" dirty="0">
                <a:solidFill>
                  <a:srgbClr val="B71E42"/>
                </a:solidFill>
                <a:latin typeface="Gill Sans MT"/>
                <a:cs typeface="Gill Sans MT"/>
              </a:rPr>
              <a:t>16</a:t>
            </a:r>
            <a:endParaRPr sz="21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81628" y="2057400"/>
            <a:ext cx="5298947" cy="4999482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883" y="2743200"/>
            <a:ext cx="9644633" cy="453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46779">
              <a:lnSpc>
                <a:spcPct val="100000"/>
              </a:lnSpc>
            </a:pPr>
            <a:r>
              <a:rPr dirty="0"/>
              <a:t>R</a:t>
            </a:r>
            <a:r>
              <a:rPr spc="-35" dirty="0"/>
              <a:t>E</a:t>
            </a:r>
            <a:r>
              <a:rPr dirty="0"/>
              <a:t>CENT</a:t>
            </a:r>
            <a:r>
              <a:rPr spc="5" dirty="0"/>
              <a:t> </a:t>
            </a:r>
            <a:r>
              <a:rPr dirty="0"/>
              <a:t>TIMELINE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7275" y="3505200"/>
            <a:ext cx="9377687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3820"/>
            <a:r>
              <a:rPr sz="2000" b="1" spc="5" dirty="0">
                <a:latin typeface="Calibri"/>
                <a:cs typeface="Calibri"/>
              </a:rPr>
              <a:t>APRIL 2017</a:t>
            </a:r>
            <a:r>
              <a:rPr sz="2000" spc="5" dirty="0">
                <a:latin typeface="Calibri"/>
                <a:cs typeface="Calibri"/>
              </a:rPr>
              <a:t>: 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  </a:t>
            </a:r>
            <a:r>
              <a:rPr sz="2000" spc="5" dirty="0">
                <a:latin typeface="Calibri"/>
                <a:cs typeface="Calibri"/>
              </a:rPr>
              <a:t>Notice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of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oposed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Rulemakin</a:t>
            </a:r>
            <a:r>
              <a:rPr sz="2000" spc="2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Notice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of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Inquiry</a:t>
            </a:r>
            <a:r>
              <a:rPr sz="2000" spc="-15" dirty="0">
                <a:latin typeface="Calibri"/>
                <a:cs typeface="Calibri"/>
              </a:rPr>
              <a:t> R</a:t>
            </a:r>
            <a:r>
              <a:rPr sz="2000" spc="5" dirty="0">
                <a:latin typeface="Calibri"/>
                <a:cs typeface="Calibri"/>
              </a:rPr>
              <a:t>eleased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by the </a:t>
            </a:r>
            <a:r>
              <a:rPr sz="2000" spc="10" dirty="0">
                <a:latin typeface="Calibri"/>
                <a:cs typeface="Calibri"/>
              </a:rPr>
              <a:t>Wi</a:t>
            </a:r>
            <a:r>
              <a:rPr sz="2000" spc="-20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eless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55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ele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ommuni</a:t>
            </a:r>
            <a:r>
              <a:rPr sz="2000" spc="-15" dirty="0">
                <a:latin typeface="Calibri"/>
                <a:cs typeface="Calibri"/>
              </a:rPr>
              <a:t>ca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5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u</a:t>
            </a:r>
            <a:r>
              <a:rPr sz="2000" spc="-15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: </a:t>
            </a:r>
            <a:r>
              <a:rPr sz="2000" i="1" spc="5" dirty="0">
                <a:latin typeface="Calibri"/>
                <a:cs typeface="Calibri"/>
              </a:rPr>
              <a:t>A</a:t>
            </a:r>
            <a:r>
              <a:rPr sz="2000" i="1" spc="-15" dirty="0">
                <a:latin typeface="Calibri"/>
                <a:cs typeface="Calibri"/>
              </a:rPr>
              <a:t>c</a:t>
            </a:r>
            <a:r>
              <a:rPr sz="2000" i="1" dirty="0">
                <a:latin typeface="Calibri"/>
                <a:cs typeface="Calibri"/>
              </a:rPr>
              <a:t>celeratin</a:t>
            </a:r>
            <a:r>
              <a:rPr sz="2000" i="1" spc="5" dirty="0">
                <a:latin typeface="Calibri"/>
                <a:cs typeface="Calibri"/>
              </a:rPr>
              <a:t>g</a:t>
            </a:r>
            <a:r>
              <a:rPr sz="2000" i="1" spc="-2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Wireles</a:t>
            </a:r>
            <a:r>
              <a:rPr sz="2000" i="1" spc="5" dirty="0">
                <a:latin typeface="Calibri"/>
                <a:cs typeface="Calibri"/>
              </a:rPr>
              <a:t>s</a:t>
            </a:r>
            <a:r>
              <a:rPr sz="2000" i="1" spc="-1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Broadban</a:t>
            </a:r>
            <a:r>
              <a:rPr sz="2000" i="1" spc="5" dirty="0">
                <a:latin typeface="Calibri"/>
                <a:cs typeface="Calibri"/>
              </a:rPr>
              <a:t>d</a:t>
            </a:r>
            <a:r>
              <a:rPr sz="2000" i="1" spc="-1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Depl</a:t>
            </a:r>
            <a:r>
              <a:rPr sz="2000" i="1" spc="-10" dirty="0">
                <a:latin typeface="Calibri"/>
                <a:cs typeface="Calibri"/>
              </a:rPr>
              <a:t>o</a:t>
            </a:r>
            <a:r>
              <a:rPr sz="2000" i="1" spc="5" dirty="0">
                <a:latin typeface="Calibri"/>
                <a:cs typeface="Calibri"/>
              </a:rPr>
              <a:t>yme</a:t>
            </a:r>
            <a:r>
              <a:rPr sz="2000" i="1" spc="-20" dirty="0">
                <a:latin typeface="Calibri"/>
                <a:cs typeface="Calibri"/>
              </a:rPr>
              <a:t>n</a:t>
            </a:r>
            <a:r>
              <a:rPr sz="2000" i="1" spc="5" dirty="0">
                <a:latin typeface="Calibri"/>
                <a:cs typeface="Calibri"/>
              </a:rPr>
              <a:t>t</a:t>
            </a:r>
            <a:r>
              <a:rPr sz="2000" i="1" spc="-15" dirty="0">
                <a:latin typeface="Calibri"/>
                <a:cs typeface="Calibri"/>
              </a:rPr>
              <a:t> </a:t>
            </a:r>
            <a:endParaRPr lang="en-US" sz="2000" i="1" spc="-15" dirty="0">
              <a:latin typeface="Calibri"/>
              <a:cs typeface="Calibri"/>
            </a:endParaRPr>
          </a:p>
          <a:p>
            <a:pPr marL="12700" marR="83820"/>
            <a:r>
              <a:rPr sz="2000" i="1" dirty="0">
                <a:latin typeface="Calibri"/>
                <a:cs typeface="Calibri"/>
              </a:rPr>
              <a:t>b</a:t>
            </a:r>
            <a:r>
              <a:rPr sz="2000" i="1" spc="5" dirty="0">
                <a:latin typeface="Calibri"/>
                <a:cs typeface="Calibri"/>
              </a:rPr>
              <a:t>y</a:t>
            </a:r>
            <a:r>
              <a:rPr sz="2000" i="1" spc="-5" dirty="0">
                <a:latin typeface="Calibri"/>
                <a:cs typeface="Calibri"/>
              </a:rPr>
              <a:t> </a:t>
            </a:r>
            <a:r>
              <a:rPr sz="2000" i="1" spc="-25" dirty="0">
                <a:latin typeface="Calibri"/>
                <a:cs typeface="Calibri"/>
              </a:rPr>
              <a:t>R</a:t>
            </a:r>
            <a:r>
              <a:rPr sz="2000" i="1" spc="5" dirty="0">
                <a:latin typeface="Calibri"/>
                <a:cs typeface="Calibri"/>
              </a:rPr>
              <a:t>e</a:t>
            </a:r>
            <a:r>
              <a:rPr sz="2000" i="1" dirty="0">
                <a:latin typeface="Calibri"/>
                <a:cs typeface="Calibri"/>
              </a:rPr>
              <a:t>moving Barrier</a:t>
            </a:r>
            <a:r>
              <a:rPr sz="2000" i="1" spc="5" dirty="0">
                <a:latin typeface="Calibri"/>
                <a:cs typeface="Calibri"/>
              </a:rPr>
              <a:t>s</a:t>
            </a:r>
            <a:r>
              <a:rPr sz="2000" i="1" spc="-15" dirty="0">
                <a:latin typeface="Calibri"/>
                <a:cs typeface="Calibri"/>
              </a:rPr>
              <a:t> </a:t>
            </a:r>
            <a:r>
              <a:rPr sz="2000" i="1" spc="-20" dirty="0">
                <a:latin typeface="Calibri"/>
                <a:cs typeface="Calibri"/>
              </a:rPr>
              <a:t>t</a:t>
            </a:r>
            <a:r>
              <a:rPr sz="2000" i="1" spc="5" dirty="0">
                <a:latin typeface="Calibri"/>
                <a:cs typeface="Calibri"/>
              </a:rPr>
              <a:t>o</a:t>
            </a:r>
            <a:r>
              <a:rPr sz="2000" i="1" spc="-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Infra</a:t>
            </a:r>
            <a:r>
              <a:rPr sz="2000" i="1" spc="-20" dirty="0">
                <a:latin typeface="Calibri"/>
                <a:cs typeface="Calibri"/>
              </a:rPr>
              <a:t>s</a:t>
            </a:r>
            <a:r>
              <a:rPr sz="2000" i="1" spc="5" dirty="0">
                <a:latin typeface="Calibri"/>
                <a:cs typeface="Calibri"/>
              </a:rPr>
              <a:t>t</a:t>
            </a:r>
            <a:r>
              <a:rPr sz="2000" i="1" dirty="0">
                <a:latin typeface="Calibri"/>
                <a:cs typeface="Calibri"/>
              </a:rPr>
              <a:t>ructur</a:t>
            </a:r>
            <a:r>
              <a:rPr sz="2000" i="1" spc="5" dirty="0">
                <a:latin typeface="Calibri"/>
                <a:cs typeface="Calibri"/>
              </a:rPr>
              <a:t>e</a:t>
            </a:r>
            <a:r>
              <a:rPr sz="2000" i="1" spc="-2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I</a:t>
            </a:r>
            <a:r>
              <a:rPr sz="2000" i="1" spc="-25" dirty="0">
                <a:latin typeface="Calibri"/>
                <a:cs typeface="Calibri"/>
              </a:rPr>
              <a:t>n</a:t>
            </a:r>
            <a:r>
              <a:rPr sz="2000" i="1" dirty="0">
                <a:latin typeface="Calibri"/>
                <a:cs typeface="Calibri"/>
              </a:rPr>
              <a:t>ve</a:t>
            </a:r>
            <a:r>
              <a:rPr sz="2000" i="1" spc="-20" dirty="0">
                <a:latin typeface="Calibri"/>
                <a:cs typeface="Calibri"/>
              </a:rPr>
              <a:t>s</a:t>
            </a:r>
            <a:r>
              <a:rPr sz="2000" i="1" spc="5" dirty="0">
                <a:latin typeface="Calibri"/>
                <a:cs typeface="Calibri"/>
              </a:rPr>
              <a:t>tme</a:t>
            </a:r>
            <a:r>
              <a:rPr sz="2000" i="1" spc="-20" dirty="0">
                <a:latin typeface="Calibri"/>
                <a:cs typeface="Calibri"/>
              </a:rPr>
              <a:t>n</a:t>
            </a:r>
            <a:r>
              <a:rPr sz="2000" i="1" spc="5" dirty="0">
                <a:latin typeface="Calibri"/>
                <a:cs typeface="Calibri"/>
              </a:rPr>
              <a:t>t</a:t>
            </a:r>
            <a:r>
              <a:rPr sz="2000" i="1" spc="-2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(Doc</a:t>
            </a:r>
            <a:r>
              <a:rPr sz="2000" spc="-55" dirty="0">
                <a:latin typeface="Calibri"/>
                <a:cs typeface="Calibri"/>
              </a:rPr>
              <a:t>k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17‐79)</a:t>
            </a:r>
            <a:endParaRPr sz="2000" dirty="0">
              <a:latin typeface="Calibri"/>
              <a:cs typeface="Calibri"/>
            </a:endParaRPr>
          </a:p>
          <a:p>
            <a:pPr marL="389890" marR="5080"/>
            <a:r>
              <a:rPr sz="2000" dirty="0">
                <a:latin typeface="Times New Roman"/>
                <a:cs typeface="Times New Roman"/>
              </a:rPr>
              <a:t>-</a:t>
            </a:r>
            <a:r>
              <a:rPr sz="2000" dirty="0">
                <a:latin typeface="Calibri"/>
                <a:cs typeface="Calibri"/>
              </a:rPr>
              <a:t>Opened a 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eview of the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egul</a:t>
            </a:r>
            <a:r>
              <a:rPr sz="2000" spc="-20" dirty="0">
                <a:latin typeface="Calibri"/>
                <a:cs typeface="Calibri"/>
              </a:rPr>
              <a:t>at</a:t>
            </a:r>
            <a:r>
              <a:rPr sz="2000" dirty="0">
                <a:latin typeface="Calibri"/>
                <a:cs typeface="Calibri"/>
              </a:rPr>
              <a:t>ory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barrie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eless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net</a:t>
            </a:r>
            <a:r>
              <a:rPr sz="2000" spc="-20" dirty="0">
                <a:latin typeface="Calibri"/>
                <a:cs typeface="Calibri"/>
              </a:rPr>
              <a:t>w</a:t>
            </a:r>
            <a:r>
              <a:rPr sz="2000" dirty="0">
                <a:latin typeface="Calibri"/>
                <a:cs typeface="Calibri"/>
              </a:rPr>
              <a:t>ork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tructu</a:t>
            </a:r>
            <a:r>
              <a:rPr sz="2000" spc="-2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35" dirty="0">
                <a:latin typeface="Calibri"/>
                <a:cs typeface="Calibri"/>
              </a:rPr>
              <a:t>n</a:t>
            </a:r>
            <a:r>
              <a:rPr sz="2000" spc="-2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tme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5" dirty="0">
                <a:latin typeface="Calibri"/>
                <a:cs typeface="Calibri"/>
              </a:rPr>
              <a:t>deployme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spc="-35" dirty="0">
                <a:latin typeface="Calibri"/>
                <a:cs typeface="Calibri"/>
              </a:rPr>
              <a:t>x</a:t>
            </a:r>
            <a:r>
              <a:rPr sz="2000" spc="-5" dirty="0">
                <a:latin typeface="Calibri"/>
                <a:cs typeface="Calibri"/>
              </a:rPr>
              <a:t>amin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ho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th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Commissio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oul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mo</a:t>
            </a:r>
            <a:r>
              <a:rPr sz="2000" spc="-2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 </a:t>
            </a:r>
            <a:endParaRPr lang="en-US" sz="2000" dirty="0">
              <a:latin typeface="Calibri"/>
              <a:cs typeface="Calibri"/>
            </a:endParaRPr>
          </a:p>
          <a:p>
            <a:pPr marL="389890" marR="5080"/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educ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thes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barrie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 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onsi</a:t>
            </a:r>
            <a:r>
              <a:rPr sz="2000" spc="-20" dirty="0">
                <a:latin typeface="Calibri"/>
                <a:cs typeface="Calibri"/>
              </a:rPr>
              <a:t>st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5" dirty="0">
                <a:latin typeface="Calibri"/>
                <a:cs typeface="Calibri"/>
              </a:rPr>
              <a:t>it</a:t>
            </a:r>
            <a:r>
              <a:rPr sz="2000" dirty="0">
                <a:latin typeface="Calibri"/>
                <a:cs typeface="Calibri"/>
              </a:rPr>
              <a:t>h</a:t>
            </a:r>
            <a:r>
              <a:rPr sz="2000" spc="-5" dirty="0">
                <a:latin typeface="Calibri"/>
                <a:cs typeface="Calibri"/>
              </a:rPr>
              <a:t> th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 la</a:t>
            </a:r>
            <a:r>
              <a:rPr sz="2000" dirty="0">
                <a:latin typeface="Calibri"/>
                <a:cs typeface="Calibri"/>
              </a:rPr>
              <a:t>w</a:t>
            </a:r>
            <a:r>
              <a:rPr sz="2000" spc="-5" dirty="0">
                <a:latin typeface="Calibri"/>
                <a:cs typeface="Calibri"/>
              </a:rPr>
              <a:t> an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5" dirty="0">
                <a:latin typeface="Calibri"/>
                <a:cs typeface="Calibri"/>
              </a:rPr>
              <a:t> th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publi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spc="-2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</a:p>
          <a:p>
            <a:endParaRPr sz="1000" dirty="0">
              <a:latin typeface="Times New Roman"/>
              <a:cs typeface="Times New Roman"/>
            </a:endParaRPr>
          </a:p>
          <a:p>
            <a:pPr marL="12700"/>
            <a:r>
              <a:rPr sz="2000" b="1" spc="5" dirty="0">
                <a:latin typeface="Calibri"/>
                <a:cs typeface="Calibri"/>
              </a:rPr>
              <a:t>JUNE</a:t>
            </a:r>
            <a:r>
              <a:rPr sz="2000" b="1" spc="-30" dirty="0">
                <a:latin typeface="Calibri"/>
                <a:cs typeface="Calibri"/>
              </a:rPr>
              <a:t>/</a:t>
            </a:r>
            <a:r>
              <a:rPr sz="2000" b="1" spc="5" dirty="0">
                <a:latin typeface="Calibri"/>
                <a:cs typeface="Calibri"/>
              </a:rPr>
              <a:t>JU</a:t>
            </a:r>
            <a:r>
              <a:rPr sz="2000" b="1" spc="-150" dirty="0">
                <a:latin typeface="Calibri"/>
                <a:cs typeface="Calibri"/>
              </a:rPr>
              <a:t>L</a:t>
            </a:r>
            <a:r>
              <a:rPr sz="2000" b="1" spc="5" dirty="0">
                <a:latin typeface="Calibri"/>
                <a:cs typeface="Calibri"/>
              </a:rPr>
              <a:t>Y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5" dirty="0">
                <a:latin typeface="Calibri"/>
                <a:cs typeface="Calibri"/>
              </a:rPr>
              <a:t>2017</a:t>
            </a:r>
            <a:r>
              <a:rPr sz="2000" spc="5" dirty="0">
                <a:latin typeface="Calibri"/>
                <a:cs typeface="Calibri"/>
              </a:rPr>
              <a:t>: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  </a:t>
            </a:r>
            <a:r>
              <a:rPr sz="2000" spc="10" dirty="0">
                <a:latin typeface="Calibri"/>
                <a:cs typeface="Calibri"/>
              </a:rPr>
              <a:t>Comme</a:t>
            </a:r>
            <a:r>
              <a:rPr sz="2000" spc="-15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ts</a:t>
            </a:r>
            <a:endParaRPr lang="en-US" sz="2000" spc="5" dirty="0">
              <a:latin typeface="Calibri"/>
              <a:cs typeface="Calibri"/>
            </a:endParaRPr>
          </a:p>
          <a:p>
            <a:pPr marL="12700"/>
            <a:endParaRPr sz="1000" dirty="0">
              <a:latin typeface="Calibri"/>
              <a:cs typeface="Calibri"/>
            </a:endParaRPr>
          </a:p>
          <a:p>
            <a:pPr marL="12700" marR="2263775">
              <a:tabLst>
                <a:tab pos="7315200" algn="l"/>
              </a:tabLst>
            </a:pPr>
            <a:r>
              <a:rPr sz="2000" b="1" spc="10" dirty="0">
                <a:latin typeface="Calibri"/>
                <a:cs typeface="Calibri"/>
              </a:rPr>
              <a:t>N</a:t>
            </a:r>
            <a:r>
              <a:rPr sz="2000" b="1" spc="-15" dirty="0">
                <a:latin typeface="Calibri"/>
                <a:cs typeface="Calibri"/>
              </a:rPr>
              <a:t>O</a:t>
            </a:r>
            <a:r>
              <a:rPr sz="2000" b="1" spc="10" dirty="0">
                <a:latin typeface="Calibri"/>
                <a:cs typeface="Calibri"/>
              </a:rPr>
              <a:t>VEMBER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5" dirty="0">
                <a:latin typeface="Calibri"/>
                <a:cs typeface="Calibri"/>
              </a:rPr>
              <a:t>2017</a:t>
            </a:r>
            <a:r>
              <a:rPr sz="2000" spc="5" dirty="0">
                <a:latin typeface="Calibri"/>
                <a:cs typeface="Calibri"/>
              </a:rPr>
              <a:t>: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lang="en-US" sz="2000" spc="-15" dirty="0">
                <a:latin typeface="Calibri"/>
                <a:cs typeface="Calibri"/>
              </a:rPr>
              <a:t>  </a:t>
            </a:r>
            <a:r>
              <a:rPr sz="2000" spc="5" dirty="0">
                <a:latin typeface="Calibri"/>
                <a:cs typeface="Calibri"/>
              </a:rPr>
              <a:t>1</a:t>
            </a:r>
            <a:r>
              <a:rPr sz="2000" spc="-22" baseline="25462" dirty="0">
                <a:latin typeface="Calibri"/>
                <a:cs typeface="Calibri"/>
              </a:rPr>
              <a:t>s</a:t>
            </a:r>
            <a:r>
              <a:rPr sz="2000" baseline="25462" dirty="0">
                <a:latin typeface="Calibri"/>
                <a:cs typeface="Calibri"/>
              </a:rPr>
              <a:t>t</a:t>
            </a:r>
            <a:r>
              <a:rPr sz="2000" spc="187" baseline="25462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eport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nd </a:t>
            </a:r>
            <a:r>
              <a:rPr sz="2000" spc="10" dirty="0">
                <a:latin typeface="Calibri"/>
                <a:cs typeface="Calibri"/>
              </a:rPr>
              <a:t>O</a:t>
            </a:r>
            <a:r>
              <a:rPr sz="2000" spc="-20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der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(</a:t>
            </a:r>
            <a:r>
              <a:rPr sz="2000" spc="-30" dirty="0">
                <a:latin typeface="Calibri"/>
                <a:cs typeface="Calibri"/>
              </a:rPr>
              <a:t>P</a:t>
            </a:r>
            <a:r>
              <a:rPr sz="2000" spc="5" dirty="0">
                <a:latin typeface="Calibri"/>
                <a:cs typeface="Calibri"/>
              </a:rPr>
              <a:t>ole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eplaceme</a:t>
            </a:r>
            <a:r>
              <a:rPr sz="2000" spc="-15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10" dirty="0">
                <a:latin typeface="Calibri"/>
                <a:cs typeface="Calibri"/>
              </a:rPr>
              <a:t>O</a:t>
            </a:r>
            <a:r>
              <a:rPr sz="2000" spc="-20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der)</a:t>
            </a:r>
            <a:endParaRPr lang="en-US" sz="2000" spc="5" dirty="0">
              <a:latin typeface="Calibri"/>
              <a:cs typeface="Calibri"/>
            </a:endParaRPr>
          </a:p>
          <a:p>
            <a:pPr marL="12700" marR="2263775">
              <a:tabLst>
                <a:tab pos="7315200" algn="l"/>
              </a:tabLst>
            </a:pPr>
            <a:endParaRPr lang="en-US" sz="1000" spc="5" dirty="0">
              <a:latin typeface="Calibri"/>
              <a:cs typeface="Calibri"/>
            </a:endParaRPr>
          </a:p>
          <a:p>
            <a:pPr marL="12700" marR="2263775">
              <a:tabLst>
                <a:tab pos="7315200" algn="l"/>
              </a:tabLst>
            </a:pPr>
            <a:r>
              <a:rPr sz="2000" b="1" spc="5" dirty="0">
                <a:latin typeface="Calibri"/>
                <a:cs typeface="Calibri"/>
              </a:rPr>
              <a:t>MA</a:t>
            </a:r>
            <a:r>
              <a:rPr sz="2000" b="1" spc="-10" dirty="0">
                <a:latin typeface="Calibri"/>
                <a:cs typeface="Calibri"/>
              </a:rPr>
              <a:t>R</a:t>
            </a:r>
            <a:r>
              <a:rPr sz="2000" b="1" spc="10" dirty="0">
                <a:latin typeface="Calibri"/>
                <a:cs typeface="Calibri"/>
              </a:rPr>
              <a:t>CH</a:t>
            </a:r>
            <a:r>
              <a:rPr sz="2000" b="1" dirty="0">
                <a:latin typeface="Calibri"/>
                <a:cs typeface="Calibri"/>
              </a:rPr>
              <a:t> 2018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lang="en-US" sz="2000" spc="-15" dirty="0">
                <a:latin typeface="Calibri"/>
                <a:cs typeface="Calibri"/>
              </a:rPr>
              <a:t>  </a:t>
            </a:r>
            <a:r>
              <a:rPr sz="2000" spc="10" dirty="0">
                <a:latin typeface="Calibri"/>
                <a:cs typeface="Calibri"/>
              </a:rPr>
              <a:t>2</a:t>
            </a:r>
            <a:r>
              <a:rPr sz="2000" spc="-7" baseline="25462" dirty="0">
                <a:latin typeface="Calibri"/>
                <a:cs typeface="Calibri"/>
              </a:rPr>
              <a:t>N</a:t>
            </a:r>
            <a:r>
              <a:rPr sz="2000" baseline="25462" dirty="0">
                <a:latin typeface="Calibri"/>
                <a:cs typeface="Calibri"/>
              </a:rPr>
              <a:t>D</a:t>
            </a:r>
            <a:r>
              <a:rPr sz="2000" spc="195" baseline="25462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Wi</a:t>
            </a:r>
            <a:r>
              <a:rPr sz="2000" spc="-20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les</a:t>
            </a:r>
            <a:r>
              <a:rPr sz="2000" spc="5" dirty="0">
                <a:latin typeface="Calibri"/>
                <a:cs typeface="Calibri"/>
              </a:rPr>
              <a:t>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tructu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por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lang="en-US"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O</a:t>
            </a:r>
            <a:r>
              <a:rPr sz="2000" spc="-2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der</a:t>
            </a:r>
            <a:endParaRPr lang="en-US" sz="2000" dirty="0">
              <a:latin typeface="Calibri"/>
              <a:cs typeface="Calibri"/>
            </a:endParaRPr>
          </a:p>
          <a:p>
            <a:pPr marL="12700" marR="2263775">
              <a:tabLst>
                <a:tab pos="7315200" algn="l"/>
              </a:tabLst>
            </a:pPr>
            <a:endParaRPr sz="1000" dirty="0">
              <a:latin typeface="Calibri"/>
              <a:cs typeface="Calibri"/>
            </a:endParaRPr>
          </a:p>
          <a:p>
            <a:pPr marL="12700"/>
            <a:r>
              <a:rPr sz="2000" b="1" dirty="0">
                <a:latin typeface="Calibri"/>
                <a:cs typeface="Calibri"/>
              </a:rPr>
              <a:t>SEPTEMBER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2018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lang="en-US" sz="2000" spc="-1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3</a:t>
            </a:r>
            <a:r>
              <a:rPr sz="2000" baseline="25462" dirty="0">
                <a:latin typeface="Calibri"/>
                <a:cs typeface="Calibri"/>
              </a:rPr>
              <a:t>RD</a:t>
            </a:r>
            <a:r>
              <a:rPr sz="2000" spc="187" baseline="25462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Wi</a:t>
            </a:r>
            <a:r>
              <a:rPr sz="2000" spc="-20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les</a:t>
            </a:r>
            <a:r>
              <a:rPr sz="2000" spc="5" dirty="0">
                <a:latin typeface="Calibri"/>
                <a:cs typeface="Calibri"/>
              </a:rPr>
              <a:t>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tructu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epor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O</a:t>
            </a:r>
            <a:r>
              <a:rPr sz="2000" spc="-2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der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57883" y="3657980"/>
            <a:ext cx="2452370" cy="0"/>
          </a:xfrm>
          <a:custGeom>
            <a:avLst/>
            <a:gdLst/>
            <a:ahLst/>
            <a:cxnLst/>
            <a:rect l="l" t="t" r="r" b="b"/>
            <a:pathLst>
              <a:path w="2452370">
                <a:moveTo>
                  <a:pt x="0" y="0"/>
                </a:moveTo>
                <a:lnTo>
                  <a:pt x="2452116" y="0"/>
                </a:lnTo>
              </a:path>
            </a:pathLst>
          </a:custGeom>
          <a:ln w="32511">
            <a:solidFill>
              <a:srgbClr val="B71E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50339" y="2238384"/>
            <a:ext cx="1828800" cy="1376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60"/>
              </a:lnSpc>
            </a:pPr>
            <a:r>
              <a:rPr sz="2000" spc="-20" dirty="0">
                <a:latin typeface="Gill Sans MT"/>
                <a:cs typeface="Gill Sans MT"/>
              </a:rPr>
              <a:t>SMAL</a:t>
            </a:r>
            <a:r>
              <a:rPr sz="2000" spc="-10" dirty="0">
                <a:latin typeface="Gill Sans MT"/>
                <a:cs typeface="Gill Sans MT"/>
              </a:rPr>
              <a:t>L</a:t>
            </a:r>
            <a:r>
              <a:rPr sz="2000" spc="-15" dirty="0">
                <a:latin typeface="Gill Sans MT"/>
                <a:cs typeface="Gill Sans MT"/>
              </a:rPr>
              <a:t> </a:t>
            </a:r>
            <a:r>
              <a:rPr sz="2000" spc="-114" dirty="0">
                <a:latin typeface="Gill Sans MT"/>
                <a:cs typeface="Gill Sans MT"/>
              </a:rPr>
              <a:t>F</a:t>
            </a:r>
            <a:r>
              <a:rPr sz="2000" spc="-95" dirty="0">
                <a:latin typeface="Gill Sans MT"/>
                <a:cs typeface="Gill Sans MT"/>
              </a:rPr>
              <a:t>A</a:t>
            </a:r>
            <a:r>
              <a:rPr sz="2000" spc="-15" dirty="0">
                <a:latin typeface="Gill Sans MT"/>
                <a:cs typeface="Gill Sans MT"/>
              </a:rPr>
              <a:t>CILITY IN</a:t>
            </a:r>
            <a:r>
              <a:rPr sz="2000" spc="-5" dirty="0">
                <a:latin typeface="Gill Sans MT"/>
                <a:cs typeface="Gill Sans MT"/>
              </a:rPr>
              <a:t> </a:t>
            </a:r>
            <a:r>
              <a:rPr sz="2000" spc="-10" dirty="0">
                <a:latin typeface="Gill Sans MT"/>
                <a:cs typeface="Gill Sans MT"/>
              </a:rPr>
              <a:t>HIS</a:t>
            </a:r>
            <a:r>
              <a:rPr sz="2000" spc="-150" dirty="0">
                <a:latin typeface="Gill Sans MT"/>
                <a:cs typeface="Gill Sans MT"/>
              </a:rPr>
              <a:t>T</a:t>
            </a:r>
            <a:r>
              <a:rPr sz="2000" spc="-20" dirty="0">
                <a:latin typeface="Gill Sans MT"/>
                <a:cs typeface="Gill Sans MT"/>
              </a:rPr>
              <a:t>ORIC</a:t>
            </a:r>
            <a:r>
              <a:rPr sz="2000" spc="-15" dirty="0">
                <a:latin typeface="Gill Sans MT"/>
                <a:cs typeface="Gill Sans MT"/>
              </a:rPr>
              <a:t> DISTRICT</a:t>
            </a:r>
            <a:r>
              <a:rPr sz="2000" spc="5" dirty="0">
                <a:latin typeface="Gill Sans MT"/>
                <a:cs typeface="Gill Sans MT"/>
              </a:rPr>
              <a:t> </a:t>
            </a:r>
            <a:r>
              <a:rPr sz="2000" spc="-15" dirty="0">
                <a:latin typeface="Gill Sans MT"/>
                <a:cs typeface="Gill Sans MT"/>
              </a:rPr>
              <a:t>IN</a:t>
            </a:r>
            <a:r>
              <a:rPr sz="2000" spc="-10" dirty="0">
                <a:latin typeface="Gill Sans MT"/>
                <a:cs typeface="Gill Sans MT"/>
              </a:rPr>
              <a:t> </a:t>
            </a:r>
            <a:r>
              <a:rPr sz="2000" spc="-20" dirty="0">
                <a:latin typeface="Gill Sans MT"/>
                <a:cs typeface="Gill Sans MT"/>
              </a:rPr>
              <a:t>FRANKLIN</a:t>
            </a:r>
            <a:r>
              <a:rPr sz="2000" spc="-15" dirty="0">
                <a:latin typeface="Gill Sans MT"/>
                <a:cs typeface="Gill Sans MT"/>
              </a:rPr>
              <a:t> VILL</a:t>
            </a:r>
            <a:r>
              <a:rPr sz="2000" spc="-95" dirty="0">
                <a:latin typeface="Gill Sans MT"/>
                <a:cs typeface="Gill Sans MT"/>
              </a:rPr>
              <a:t>A</a:t>
            </a:r>
            <a:r>
              <a:rPr sz="2000" spc="-20" dirty="0">
                <a:latin typeface="Gill Sans MT"/>
                <a:cs typeface="Gill Sans MT"/>
              </a:rPr>
              <a:t>GE</a:t>
            </a:r>
            <a:r>
              <a:rPr sz="2000" spc="-5" dirty="0">
                <a:latin typeface="Gill Sans MT"/>
                <a:cs typeface="Gill Sans MT"/>
              </a:rPr>
              <a:t>,</a:t>
            </a:r>
            <a:r>
              <a:rPr sz="2000" spc="-204" dirty="0">
                <a:latin typeface="Gill Sans MT"/>
                <a:cs typeface="Gill Sans MT"/>
              </a:rPr>
              <a:t> </a:t>
            </a:r>
            <a:r>
              <a:rPr sz="2000" spc="-20" dirty="0">
                <a:latin typeface="Gill Sans MT"/>
                <a:cs typeface="Gill Sans MT"/>
              </a:rPr>
              <a:t>MI</a:t>
            </a:r>
            <a:endParaRPr sz="20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3338" y="6629315"/>
            <a:ext cx="29210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B71E42"/>
                </a:solidFill>
                <a:latin typeface="Gill Sans MT"/>
                <a:cs typeface="Gill Sans MT"/>
              </a:rPr>
              <a:t>17</a:t>
            </a:r>
            <a:endParaRPr sz="21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50339" y="5987095"/>
            <a:ext cx="2051685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10" dirty="0">
                <a:latin typeface="Gill Sans MT"/>
                <a:cs typeface="Gill Sans MT"/>
              </a:rPr>
              <a:t>Sou</a:t>
            </a:r>
            <a:r>
              <a:rPr sz="1200" spc="-40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ce: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Comments</a:t>
            </a:r>
            <a:r>
              <a:rPr sz="1200" spc="5" dirty="0">
                <a:latin typeface="Gill Sans MT"/>
                <a:cs typeface="Gill Sans MT"/>
              </a:rPr>
              <a:t> </a:t>
            </a:r>
            <a:r>
              <a:rPr sz="1200" spc="-5" dirty="0">
                <a:latin typeface="Gill Sans MT"/>
                <a:cs typeface="Gill Sans MT"/>
              </a:rPr>
              <a:t>of</a:t>
            </a:r>
            <a:r>
              <a:rPr sz="1200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PCIA</a:t>
            </a:r>
            <a:r>
              <a:rPr sz="1200" dirty="0">
                <a:latin typeface="Gill Sans MT"/>
                <a:cs typeface="Gill Sans MT"/>
              </a:rPr>
              <a:t> - Attachment</a:t>
            </a:r>
            <a:r>
              <a:rPr sz="1200" spc="60" dirty="0">
                <a:latin typeface="Gill Sans MT"/>
                <a:cs typeface="Gill Sans MT"/>
              </a:rPr>
              <a:t>,</a:t>
            </a:r>
            <a:r>
              <a:rPr sz="1200" spc="-10" dirty="0">
                <a:latin typeface="Gill Sans MT"/>
                <a:cs typeface="Gill Sans MT"/>
              </a:rPr>
              <a:t>WT</a:t>
            </a:r>
            <a:r>
              <a:rPr sz="1200" spc="5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Doc</a:t>
            </a:r>
            <a:r>
              <a:rPr sz="1200" spc="-45" dirty="0">
                <a:latin typeface="Gill Sans MT"/>
                <a:cs typeface="Gill Sans MT"/>
              </a:rPr>
              <a:t>k</a:t>
            </a:r>
            <a:r>
              <a:rPr sz="1200" dirty="0">
                <a:latin typeface="Gill Sans MT"/>
                <a:cs typeface="Gill Sans MT"/>
              </a:rPr>
              <a:t>et</a:t>
            </a:r>
            <a:r>
              <a:rPr sz="1200" spc="-5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N</a:t>
            </a:r>
            <a:r>
              <a:rPr sz="1200" spc="-50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.</a:t>
            </a:r>
            <a:r>
              <a:rPr sz="1200" spc="-114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15- 180,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spc="-5" dirty="0">
                <a:latin typeface="Gill Sans MT"/>
                <a:cs typeface="Gill Sans MT"/>
              </a:rPr>
              <a:t>at</a:t>
            </a:r>
            <a:r>
              <a:rPr sz="1200" dirty="0">
                <a:latin typeface="Gill Sans MT"/>
                <a:cs typeface="Gill Sans MT"/>
              </a:rPr>
              <a:t> 30 </a:t>
            </a:r>
            <a:r>
              <a:rPr sz="1200" spc="-5" dirty="0">
                <a:latin typeface="Gill Sans MT"/>
                <a:cs typeface="Gill Sans MT"/>
              </a:rPr>
              <a:t>(file</a:t>
            </a:r>
            <a:r>
              <a:rPr sz="1200" dirty="0">
                <a:latin typeface="Gill Sans MT"/>
                <a:cs typeface="Gill Sans MT"/>
              </a:rPr>
              <a:t>d September 28,</a:t>
            </a:r>
            <a:endParaRPr sz="12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Gill Sans MT"/>
                <a:cs typeface="Gill Sans MT"/>
              </a:rPr>
              <a:t>2015)</a:t>
            </a:r>
            <a:endParaRPr sz="1200"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05250" y="2036826"/>
            <a:ext cx="4648199" cy="5134355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57883" y="3657980"/>
            <a:ext cx="2452370" cy="0"/>
          </a:xfrm>
          <a:custGeom>
            <a:avLst/>
            <a:gdLst/>
            <a:ahLst/>
            <a:cxnLst/>
            <a:rect l="l" t="t" r="r" b="b"/>
            <a:pathLst>
              <a:path w="2452370">
                <a:moveTo>
                  <a:pt x="0" y="0"/>
                </a:moveTo>
                <a:lnTo>
                  <a:pt x="2452116" y="0"/>
                </a:lnTo>
              </a:path>
            </a:pathLst>
          </a:custGeom>
          <a:ln w="32511">
            <a:solidFill>
              <a:srgbClr val="B71E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05203" y="2238384"/>
            <a:ext cx="1361440" cy="1376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60"/>
              </a:lnSpc>
            </a:pPr>
            <a:r>
              <a:rPr sz="2000" spc="-20" dirty="0">
                <a:latin typeface="Gill Sans MT"/>
                <a:cs typeface="Gill Sans MT"/>
              </a:rPr>
              <a:t>SMALL </a:t>
            </a:r>
            <a:r>
              <a:rPr sz="2000" spc="-114" dirty="0">
                <a:latin typeface="Gill Sans MT"/>
                <a:cs typeface="Gill Sans MT"/>
              </a:rPr>
              <a:t>F</a:t>
            </a:r>
            <a:r>
              <a:rPr sz="2000" spc="-95" dirty="0">
                <a:latin typeface="Gill Sans MT"/>
                <a:cs typeface="Gill Sans MT"/>
              </a:rPr>
              <a:t>A</a:t>
            </a:r>
            <a:r>
              <a:rPr sz="2000" spc="-15" dirty="0">
                <a:latin typeface="Gill Sans MT"/>
                <a:cs typeface="Gill Sans MT"/>
              </a:rPr>
              <a:t>CILITY</a:t>
            </a:r>
            <a:r>
              <a:rPr sz="2000" spc="10" dirty="0">
                <a:latin typeface="Gill Sans MT"/>
                <a:cs typeface="Gill Sans MT"/>
              </a:rPr>
              <a:t> </a:t>
            </a:r>
            <a:r>
              <a:rPr sz="2000" spc="-20" dirty="0">
                <a:latin typeface="Gill Sans MT"/>
                <a:cs typeface="Gill Sans MT"/>
              </a:rPr>
              <a:t>IN</a:t>
            </a:r>
            <a:r>
              <a:rPr sz="2000" spc="-15" dirty="0">
                <a:latin typeface="Gill Sans MT"/>
                <a:cs typeface="Gill Sans MT"/>
              </a:rPr>
              <a:t> </a:t>
            </a:r>
            <a:r>
              <a:rPr sz="2000" spc="-10" dirty="0">
                <a:latin typeface="Gill Sans MT"/>
                <a:cs typeface="Gill Sans MT"/>
              </a:rPr>
              <a:t>HIS</a:t>
            </a:r>
            <a:r>
              <a:rPr sz="2000" spc="-150" dirty="0">
                <a:latin typeface="Gill Sans MT"/>
                <a:cs typeface="Gill Sans MT"/>
              </a:rPr>
              <a:t>T</a:t>
            </a:r>
            <a:r>
              <a:rPr sz="2000" spc="-20" dirty="0">
                <a:latin typeface="Gill Sans MT"/>
                <a:cs typeface="Gill Sans MT"/>
              </a:rPr>
              <a:t>ORIC</a:t>
            </a:r>
            <a:r>
              <a:rPr sz="2000" spc="-15" dirty="0">
                <a:latin typeface="Gill Sans MT"/>
                <a:cs typeface="Gill Sans MT"/>
              </a:rPr>
              <a:t> CENTRAL</a:t>
            </a:r>
            <a:r>
              <a:rPr sz="2000" spc="-10" dirty="0">
                <a:latin typeface="Gill Sans MT"/>
                <a:cs typeface="Gill Sans MT"/>
              </a:rPr>
              <a:t> </a:t>
            </a:r>
            <a:r>
              <a:rPr sz="2000" spc="-175" dirty="0">
                <a:latin typeface="Gill Sans MT"/>
                <a:cs typeface="Gill Sans MT"/>
              </a:rPr>
              <a:t>P</a:t>
            </a:r>
            <a:r>
              <a:rPr sz="2000" spc="-20" dirty="0">
                <a:latin typeface="Gill Sans MT"/>
                <a:cs typeface="Gill Sans MT"/>
              </a:rPr>
              <a:t>ARK</a:t>
            </a:r>
            <a:r>
              <a:rPr sz="2000" dirty="0">
                <a:latin typeface="Gill Sans MT"/>
                <a:cs typeface="Gill Sans MT"/>
              </a:rPr>
              <a:t>,</a:t>
            </a:r>
            <a:r>
              <a:rPr sz="2000" spc="-185" dirty="0">
                <a:latin typeface="Gill Sans MT"/>
                <a:cs typeface="Gill Sans MT"/>
              </a:rPr>
              <a:t> </a:t>
            </a:r>
            <a:r>
              <a:rPr sz="2000" spc="-15" dirty="0">
                <a:latin typeface="Gill Sans MT"/>
                <a:cs typeface="Gill Sans MT"/>
              </a:rPr>
              <a:t>NY</a:t>
            </a:r>
            <a:endParaRPr sz="20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3338" y="5467411"/>
            <a:ext cx="2040255" cy="145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4184" marR="5080">
              <a:lnSpc>
                <a:spcPct val="100000"/>
              </a:lnSpc>
            </a:pPr>
            <a:r>
              <a:rPr sz="1200" spc="-10" dirty="0">
                <a:latin typeface="Gill Sans MT"/>
                <a:cs typeface="Gill Sans MT"/>
              </a:rPr>
              <a:t>Sou</a:t>
            </a:r>
            <a:r>
              <a:rPr sz="1200" spc="-40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ce: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Comments</a:t>
            </a:r>
            <a:r>
              <a:rPr sz="1200" dirty="0">
                <a:latin typeface="Gill Sans MT"/>
                <a:cs typeface="Gill Sans MT"/>
              </a:rPr>
              <a:t> </a:t>
            </a:r>
            <a:r>
              <a:rPr sz="1200" spc="-5" dirty="0">
                <a:latin typeface="Gill Sans MT"/>
                <a:cs typeface="Gill Sans MT"/>
              </a:rPr>
              <a:t>of </a:t>
            </a:r>
            <a:r>
              <a:rPr sz="1200" dirty="0">
                <a:latin typeface="Gill Sans MT"/>
                <a:cs typeface="Gill Sans MT"/>
              </a:rPr>
              <a:t>C</a:t>
            </a:r>
            <a:r>
              <a:rPr sz="1200" spc="-35" dirty="0">
                <a:latin typeface="Gill Sans MT"/>
                <a:cs typeface="Gill Sans MT"/>
              </a:rPr>
              <a:t>r</a:t>
            </a:r>
            <a:r>
              <a:rPr sz="1200" spc="-25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wn </a:t>
            </a:r>
            <a:r>
              <a:rPr sz="1200" spc="-5" dirty="0">
                <a:latin typeface="Gill Sans MT"/>
                <a:cs typeface="Gill Sans MT"/>
              </a:rPr>
              <a:t>Castl</a:t>
            </a:r>
            <a:r>
              <a:rPr sz="1200" spc="15" dirty="0">
                <a:latin typeface="Gill Sans MT"/>
                <a:cs typeface="Gill Sans MT"/>
              </a:rPr>
              <a:t>e</a:t>
            </a:r>
            <a:r>
              <a:rPr sz="1200" spc="65" dirty="0">
                <a:latin typeface="Gill Sans MT"/>
                <a:cs typeface="Gill Sans MT"/>
              </a:rPr>
              <a:t>,</a:t>
            </a:r>
            <a:r>
              <a:rPr sz="1200" spc="-10" dirty="0">
                <a:latin typeface="Gill Sans MT"/>
                <a:cs typeface="Gill Sans MT"/>
              </a:rPr>
              <a:t>WT Doc</a:t>
            </a:r>
            <a:r>
              <a:rPr sz="1200" spc="-45" dirty="0">
                <a:latin typeface="Gill Sans MT"/>
                <a:cs typeface="Gill Sans MT"/>
              </a:rPr>
              <a:t>k</a:t>
            </a:r>
            <a:r>
              <a:rPr sz="1200" dirty="0">
                <a:latin typeface="Gill Sans MT"/>
                <a:cs typeface="Gill Sans MT"/>
              </a:rPr>
              <a:t>et </a:t>
            </a:r>
            <a:r>
              <a:rPr sz="1200" spc="-10" dirty="0">
                <a:latin typeface="Gill Sans MT"/>
                <a:cs typeface="Gill Sans MT"/>
              </a:rPr>
              <a:t>N</a:t>
            </a:r>
            <a:r>
              <a:rPr sz="1200" spc="-50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.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15-180,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spc="-5" dirty="0">
                <a:latin typeface="Gill Sans MT"/>
                <a:cs typeface="Gill Sans MT"/>
              </a:rPr>
              <a:t>at</a:t>
            </a:r>
            <a:r>
              <a:rPr sz="1200" dirty="0">
                <a:latin typeface="Gill Sans MT"/>
                <a:cs typeface="Gill Sans MT"/>
              </a:rPr>
              <a:t> 14</a:t>
            </a:r>
            <a:endParaRPr sz="1200">
              <a:latin typeface="Gill Sans MT"/>
              <a:cs typeface="Gill Sans MT"/>
            </a:endParaRPr>
          </a:p>
          <a:p>
            <a:pPr marL="464184">
              <a:lnSpc>
                <a:spcPct val="100000"/>
              </a:lnSpc>
            </a:pPr>
            <a:r>
              <a:rPr sz="1200" spc="-5" dirty="0">
                <a:latin typeface="Gill Sans MT"/>
                <a:cs typeface="Gill Sans MT"/>
              </a:rPr>
              <a:t>(file</a:t>
            </a:r>
            <a:r>
              <a:rPr sz="1200" dirty="0">
                <a:latin typeface="Gill Sans MT"/>
                <a:cs typeface="Gill Sans MT"/>
              </a:rPr>
              <a:t>d September 28,</a:t>
            </a:r>
            <a:endParaRPr sz="1200">
              <a:latin typeface="Gill Sans MT"/>
              <a:cs typeface="Gill Sans MT"/>
            </a:endParaRPr>
          </a:p>
          <a:p>
            <a:pPr marL="464184">
              <a:lnSpc>
                <a:spcPct val="100000"/>
              </a:lnSpc>
            </a:pPr>
            <a:r>
              <a:rPr sz="1200" dirty="0">
                <a:latin typeface="Gill Sans MT"/>
                <a:cs typeface="Gill Sans MT"/>
              </a:rPr>
              <a:t>2015)</a:t>
            </a:r>
            <a:endParaRPr sz="12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B71E42"/>
                </a:solidFill>
                <a:latin typeface="Gill Sans MT"/>
                <a:cs typeface="Gill Sans MT"/>
              </a:rPr>
              <a:t>18</a:t>
            </a:r>
            <a:endParaRPr sz="21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49752" y="2052827"/>
            <a:ext cx="5495544" cy="4655820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57883" y="3657980"/>
            <a:ext cx="2452370" cy="0"/>
          </a:xfrm>
          <a:custGeom>
            <a:avLst/>
            <a:gdLst/>
            <a:ahLst/>
            <a:cxnLst/>
            <a:rect l="l" t="t" r="r" b="b"/>
            <a:pathLst>
              <a:path w="2452370">
                <a:moveTo>
                  <a:pt x="0" y="0"/>
                </a:moveTo>
                <a:lnTo>
                  <a:pt x="2452116" y="0"/>
                </a:lnTo>
              </a:path>
            </a:pathLst>
          </a:custGeom>
          <a:ln w="32511">
            <a:solidFill>
              <a:srgbClr val="B71E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05203" y="2238384"/>
            <a:ext cx="1361440" cy="1376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60"/>
              </a:lnSpc>
            </a:pPr>
            <a:r>
              <a:rPr sz="2000" spc="-20" dirty="0">
                <a:latin typeface="Gill Sans MT"/>
                <a:cs typeface="Gill Sans MT"/>
              </a:rPr>
              <a:t>SMALL </a:t>
            </a:r>
            <a:r>
              <a:rPr sz="2000" spc="-114" dirty="0">
                <a:latin typeface="Gill Sans MT"/>
                <a:cs typeface="Gill Sans MT"/>
              </a:rPr>
              <a:t>F</a:t>
            </a:r>
            <a:r>
              <a:rPr sz="2000" spc="-95" dirty="0">
                <a:latin typeface="Gill Sans MT"/>
                <a:cs typeface="Gill Sans MT"/>
              </a:rPr>
              <a:t>A</a:t>
            </a:r>
            <a:r>
              <a:rPr sz="2000" spc="-15" dirty="0">
                <a:latin typeface="Gill Sans MT"/>
                <a:cs typeface="Gill Sans MT"/>
              </a:rPr>
              <a:t>CILITY</a:t>
            </a:r>
            <a:r>
              <a:rPr sz="2000" spc="10" dirty="0">
                <a:latin typeface="Gill Sans MT"/>
                <a:cs typeface="Gill Sans MT"/>
              </a:rPr>
              <a:t> </a:t>
            </a:r>
            <a:r>
              <a:rPr sz="2000" spc="-20" dirty="0">
                <a:latin typeface="Gill Sans MT"/>
                <a:cs typeface="Gill Sans MT"/>
              </a:rPr>
              <a:t>IN</a:t>
            </a:r>
            <a:r>
              <a:rPr sz="2000" spc="-15" dirty="0">
                <a:latin typeface="Gill Sans MT"/>
                <a:cs typeface="Gill Sans MT"/>
              </a:rPr>
              <a:t> </a:t>
            </a:r>
            <a:r>
              <a:rPr sz="2000" spc="-10" dirty="0">
                <a:latin typeface="Gill Sans MT"/>
                <a:cs typeface="Gill Sans MT"/>
              </a:rPr>
              <a:t>HIS</a:t>
            </a:r>
            <a:r>
              <a:rPr sz="2000" spc="-150" dirty="0">
                <a:latin typeface="Gill Sans MT"/>
                <a:cs typeface="Gill Sans MT"/>
              </a:rPr>
              <a:t>T</a:t>
            </a:r>
            <a:r>
              <a:rPr sz="2000" spc="-20" dirty="0">
                <a:latin typeface="Gill Sans MT"/>
                <a:cs typeface="Gill Sans MT"/>
              </a:rPr>
              <a:t>ORIC</a:t>
            </a:r>
            <a:r>
              <a:rPr sz="2000" spc="-15" dirty="0">
                <a:latin typeface="Gill Sans MT"/>
                <a:cs typeface="Gill Sans MT"/>
              </a:rPr>
              <a:t> CENTRAL</a:t>
            </a:r>
            <a:r>
              <a:rPr sz="2000" spc="-10" dirty="0">
                <a:latin typeface="Gill Sans MT"/>
                <a:cs typeface="Gill Sans MT"/>
              </a:rPr>
              <a:t> </a:t>
            </a:r>
            <a:r>
              <a:rPr sz="2000" spc="-175" dirty="0">
                <a:latin typeface="Gill Sans MT"/>
                <a:cs typeface="Gill Sans MT"/>
              </a:rPr>
              <a:t>P</a:t>
            </a:r>
            <a:r>
              <a:rPr sz="2000" spc="-20" dirty="0">
                <a:latin typeface="Gill Sans MT"/>
                <a:cs typeface="Gill Sans MT"/>
              </a:rPr>
              <a:t>ARK</a:t>
            </a:r>
            <a:r>
              <a:rPr sz="2000" dirty="0">
                <a:latin typeface="Gill Sans MT"/>
                <a:cs typeface="Gill Sans MT"/>
              </a:rPr>
              <a:t>,</a:t>
            </a:r>
            <a:r>
              <a:rPr sz="2000" spc="-185" dirty="0">
                <a:latin typeface="Gill Sans MT"/>
                <a:cs typeface="Gill Sans MT"/>
              </a:rPr>
              <a:t> </a:t>
            </a:r>
            <a:r>
              <a:rPr sz="2000" spc="-15" dirty="0">
                <a:latin typeface="Gill Sans MT"/>
                <a:cs typeface="Gill Sans MT"/>
              </a:rPr>
              <a:t>NY</a:t>
            </a:r>
            <a:endParaRPr sz="20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3338" y="5315011"/>
            <a:ext cx="2040255" cy="160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4184" marR="5080">
              <a:lnSpc>
                <a:spcPct val="100000"/>
              </a:lnSpc>
            </a:pPr>
            <a:r>
              <a:rPr sz="1200" spc="-10" dirty="0">
                <a:latin typeface="Gill Sans MT"/>
                <a:cs typeface="Gill Sans MT"/>
              </a:rPr>
              <a:t>Sou</a:t>
            </a:r>
            <a:r>
              <a:rPr sz="1200" spc="-40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ce: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Comments</a:t>
            </a:r>
            <a:r>
              <a:rPr sz="1200" dirty="0">
                <a:latin typeface="Gill Sans MT"/>
                <a:cs typeface="Gill Sans MT"/>
              </a:rPr>
              <a:t> </a:t>
            </a:r>
            <a:r>
              <a:rPr sz="1200" spc="-5" dirty="0">
                <a:latin typeface="Gill Sans MT"/>
                <a:cs typeface="Gill Sans MT"/>
              </a:rPr>
              <a:t>of</a:t>
            </a:r>
            <a:r>
              <a:rPr sz="1200" spc="-10" dirty="0">
                <a:latin typeface="Gill Sans MT"/>
                <a:cs typeface="Gill Sans MT"/>
              </a:rPr>
              <a:t> PCIA</a:t>
            </a:r>
            <a:r>
              <a:rPr sz="1200" dirty="0">
                <a:latin typeface="Gill Sans MT"/>
                <a:cs typeface="Gill Sans MT"/>
              </a:rPr>
              <a:t> -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spc="-15" dirty="0">
                <a:latin typeface="Gill Sans MT"/>
                <a:cs typeface="Gill Sans MT"/>
              </a:rPr>
              <a:t>A</a:t>
            </a:r>
            <a:r>
              <a:rPr sz="1200" dirty="0">
                <a:latin typeface="Gill Sans MT"/>
                <a:cs typeface="Gill Sans MT"/>
              </a:rPr>
              <a:t>ttachment</a:t>
            </a:r>
            <a:r>
              <a:rPr sz="1200" spc="60" dirty="0">
                <a:latin typeface="Gill Sans MT"/>
                <a:cs typeface="Gill Sans MT"/>
              </a:rPr>
              <a:t>,</a:t>
            </a:r>
            <a:r>
              <a:rPr sz="1200" spc="-10" dirty="0">
                <a:latin typeface="Gill Sans MT"/>
                <a:cs typeface="Gill Sans MT"/>
              </a:rPr>
              <a:t>WT Doc</a:t>
            </a:r>
            <a:r>
              <a:rPr sz="1200" spc="-45" dirty="0">
                <a:latin typeface="Gill Sans MT"/>
                <a:cs typeface="Gill Sans MT"/>
              </a:rPr>
              <a:t>k</a:t>
            </a:r>
            <a:r>
              <a:rPr sz="1200" dirty="0">
                <a:latin typeface="Gill Sans MT"/>
                <a:cs typeface="Gill Sans MT"/>
              </a:rPr>
              <a:t>et </a:t>
            </a:r>
            <a:r>
              <a:rPr sz="1200" spc="-10" dirty="0">
                <a:latin typeface="Gill Sans MT"/>
                <a:cs typeface="Gill Sans MT"/>
              </a:rPr>
              <a:t>N</a:t>
            </a:r>
            <a:r>
              <a:rPr sz="1200" spc="-50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.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15-180,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spc="-5" dirty="0">
                <a:latin typeface="Gill Sans MT"/>
                <a:cs typeface="Gill Sans MT"/>
              </a:rPr>
              <a:t>at</a:t>
            </a:r>
            <a:r>
              <a:rPr sz="1200" dirty="0">
                <a:latin typeface="Gill Sans MT"/>
                <a:cs typeface="Gill Sans MT"/>
              </a:rPr>
              <a:t> 25</a:t>
            </a:r>
            <a:endParaRPr sz="1200">
              <a:latin typeface="Gill Sans MT"/>
              <a:cs typeface="Gill Sans MT"/>
            </a:endParaRPr>
          </a:p>
          <a:p>
            <a:pPr marL="464184">
              <a:lnSpc>
                <a:spcPct val="100000"/>
              </a:lnSpc>
            </a:pPr>
            <a:r>
              <a:rPr sz="1200" spc="-5" dirty="0">
                <a:latin typeface="Gill Sans MT"/>
                <a:cs typeface="Gill Sans MT"/>
              </a:rPr>
              <a:t>(file</a:t>
            </a:r>
            <a:r>
              <a:rPr sz="1200" dirty="0">
                <a:latin typeface="Gill Sans MT"/>
                <a:cs typeface="Gill Sans MT"/>
              </a:rPr>
              <a:t>d September 28,</a:t>
            </a:r>
            <a:endParaRPr sz="1200">
              <a:latin typeface="Gill Sans MT"/>
              <a:cs typeface="Gill Sans MT"/>
            </a:endParaRPr>
          </a:p>
          <a:p>
            <a:pPr marL="464184">
              <a:lnSpc>
                <a:spcPct val="100000"/>
              </a:lnSpc>
            </a:pPr>
            <a:r>
              <a:rPr sz="1200" dirty="0">
                <a:latin typeface="Gill Sans MT"/>
                <a:cs typeface="Gill Sans MT"/>
              </a:rPr>
              <a:t>2015)</a:t>
            </a:r>
            <a:endParaRPr sz="12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B71E42"/>
                </a:solidFill>
                <a:latin typeface="Gill Sans MT"/>
                <a:cs typeface="Gill Sans MT"/>
              </a:rPr>
              <a:t>19</a:t>
            </a:r>
            <a:endParaRPr sz="21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95827" y="2048662"/>
            <a:ext cx="5798820" cy="4739233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43050" y="2498598"/>
            <a:ext cx="7205980" cy="0"/>
          </a:xfrm>
          <a:custGeom>
            <a:avLst/>
            <a:gdLst/>
            <a:ahLst/>
            <a:cxnLst/>
            <a:rect l="l" t="t" r="r" b="b"/>
            <a:pathLst>
              <a:path w="7205980">
                <a:moveTo>
                  <a:pt x="0" y="0"/>
                </a:moveTo>
                <a:lnTo>
                  <a:pt x="7205472" y="0"/>
                </a:lnTo>
              </a:path>
            </a:pathLst>
          </a:custGeom>
          <a:ln w="33274">
            <a:solidFill>
              <a:srgbClr val="B71E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4838" y="1847293"/>
            <a:ext cx="6935470" cy="607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380"/>
              </a:lnSpc>
            </a:pPr>
            <a:r>
              <a:rPr sz="2200" dirty="0">
                <a:latin typeface="Gill Sans MT"/>
                <a:cs typeface="Gill Sans MT"/>
              </a:rPr>
              <a:t>DEFINITION</a:t>
            </a:r>
            <a:r>
              <a:rPr sz="2200" spc="-20" dirty="0">
                <a:latin typeface="Gill Sans MT"/>
                <a:cs typeface="Gill Sans MT"/>
              </a:rPr>
              <a:t> </a:t>
            </a:r>
            <a:r>
              <a:rPr sz="2200" spc="-5" dirty="0">
                <a:latin typeface="Gill Sans MT"/>
                <a:cs typeface="Gill Sans MT"/>
              </a:rPr>
              <a:t>O</a:t>
            </a:r>
            <a:r>
              <a:rPr sz="2200" dirty="0">
                <a:latin typeface="Gill Sans MT"/>
                <a:cs typeface="Gill Sans MT"/>
              </a:rPr>
              <a:t>F</a:t>
            </a:r>
            <a:r>
              <a:rPr sz="2200" spc="-210" dirty="0">
                <a:latin typeface="Gill Sans MT"/>
                <a:cs typeface="Gill Sans MT"/>
              </a:rPr>
              <a:t> </a:t>
            </a:r>
            <a:r>
              <a:rPr sz="2200" dirty="0">
                <a:latin typeface="Gill Sans MT"/>
                <a:cs typeface="Gill Sans MT"/>
              </a:rPr>
              <a:t>“SMALL</a:t>
            </a:r>
            <a:r>
              <a:rPr sz="2200" spc="-300" dirty="0">
                <a:latin typeface="Gill Sans MT"/>
                <a:cs typeface="Gill Sans MT"/>
              </a:rPr>
              <a:t> </a:t>
            </a:r>
            <a:r>
              <a:rPr sz="2200" dirty="0">
                <a:latin typeface="Gill Sans MT"/>
                <a:cs typeface="Gill Sans MT"/>
              </a:rPr>
              <a:t>WIRELESS</a:t>
            </a:r>
            <a:r>
              <a:rPr sz="2200" spc="-15" dirty="0">
                <a:latin typeface="Gill Sans MT"/>
                <a:cs typeface="Gill Sans MT"/>
              </a:rPr>
              <a:t> </a:t>
            </a:r>
            <a:r>
              <a:rPr sz="2200" spc="-110" dirty="0">
                <a:latin typeface="Gill Sans MT"/>
                <a:cs typeface="Gill Sans MT"/>
              </a:rPr>
              <a:t>F</a:t>
            </a:r>
            <a:r>
              <a:rPr sz="2200" spc="-90" dirty="0">
                <a:latin typeface="Gill Sans MT"/>
                <a:cs typeface="Gill Sans MT"/>
              </a:rPr>
              <a:t>A</a:t>
            </a:r>
            <a:r>
              <a:rPr sz="2200" dirty="0">
                <a:latin typeface="Gill Sans MT"/>
                <a:cs typeface="Gill Sans MT"/>
              </a:rPr>
              <a:t>CILITIES”</a:t>
            </a:r>
            <a:r>
              <a:rPr sz="2200" spc="-295" dirty="0">
                <a:latin typeface="Gill Sans MT"/>
                <a:cs typeface="Gill Sans MT"/>
              </a:rPr>
              <a:t> </a:t>
            </a:r>
            <a:r>
              <a:rPr sz="2200" dirty="0">
                <a:latin typeface="Gill Sans MT"/>
                <a:cs typeface="Gill Sans MT"/>
              </a:rPr>
              <a:t>TH</a:t>
            </a:r>
            <a:r>
              <a:rPr sz="2200" spc="-225" dirty="0">
                <a:latin typeface="Gill Sans MT"/>
                <a:cs typeface="Gill Sans MT"/>
              </a:rPr>
              <a:t>A</a:t>
            </a:r>
            <a:r>
              <a:rPr sz="2200" dirty="0">
                <a:latin typeface="Gill Sans MT"/>
                <a:cs typeface="Gill Sans MT"/>
              </a:rPr>
              <a:t>T</a:t>
            </a:r>
            <a:r>
              <a:rPr sz="2200" spc="-25" dirty="0">
                <a:latin typeface="Gill Sans MT"/>
                <a:cs typeface="Gill Sans MT"/>
              </a:rPr>
              <a:t> </a:t>
            </a:r>
            <a:r>
              <a:rPr sz="2200" dirty="0">
                <a:latin typeface="Gill Sans MT"/>
                <a:cs typeface="Gill Sans MT"/>
              </a:rPr>
              <a:t>DO N</a:t>
            </a:r>
            <a:r>
              <a:rPr sz="2200" spc="-150" dirty="0">
                <a:latin typeface="Gill Sans MT"/>
                <a:cs typeface="Gill Sans MT"/>
              </a:rPr>
              <a:t>O</a:t>
            </a:r>
            <a:r>
              <a:rPr sz="2200" dirty="0">
                <a:latin typeface="Gill Sans MT"/>
                <a:cs typeface="Gill Sans MT"/>
              </a:rPr>
              <a:t>T</a:t>
            </a:r>
            <a:r>
              <a:rPr sz="2200" spc="-15" dirty="0">
                <a:latin typeface="Gill Sans MT"/>
                <a:cs typeface="Gill Sans MT"/>
              </a:rPr>
              <a:t> </a:t>
            </a:r>
            <a:r>
              <a:rPr sz="2200" dirty="0">
                <a:latin typeface="Gill Sans MT"/>
                <a:cs typeface="Gill Sans MT"/>
              </a:rPr>
              <a:t>REQUIRE</a:t>
            </a:r>
            <a:r>
              <a:rPr sz="2200" spc="-15" dirty="0">
                <a:latin typeface="Gill Sans MT"/>
                <a:cs typeface="Gill Sans MT"/>
              </a:rPr>
              <a:t> </a:t>
            </a:r>
            <a:r>
              <a:rPr sz="2200" dirty="0">
                <a:latin typeface="Gill Sans MT"/>
                <a:cs typeface="Gill Sans MT"/>
              </a:rPr>
              <a:t>SECTION</a:t>
            </a:r>
            <a:r>
              <a:rPr sz="2200" spc="-15" dirty="0">
                <a:latin typeface="Gill Sans MT"/>
                <a:cs typeface="Gill Sans MT"/>
              </a:rPr>
              <a:t> </a:t>
            </a:r>
            <a:r>
              <a:rPr sz="2200" dirty="0">
                <a:latin typeface="Gill Sans MT"/>
                <a:cs typeface="Gill Sans MT"/>
              </a:rPr>
              <a:t>106</a:t>
            </a:r>
            <a:r>
              <a:rPr sz="2200" spc="-15" dirty="0">
                <a:latin typeface="Gill Sans MT"/>
                <a:cs typeface="Gill Sans MT"/>
              </a:rPr>
              <a:t> </a:t>
            </a:r>
            <a:r>
              <a:rPr sz="2200" dirty="0">
                <a:latin typeface="Gill Sans MT"/>
                <a:cs typeface="Gill Sans MT"/>
              </a:rPr>
              <a:t>(OR</a:t>
            </a:r>
            <a:r>
              <a:rPr sz="2200" spc="-10" dirty="0">
                <a:latin typeface="Gill Sans MT"/>
                <a:cs typeface="Gill Sans MT"/>
              </a:rPr>
              <a:t> </a:t>
            </a:r>
            <a:r>
              <a:rPr sz="2200" dirty="0">
                <a:latin typeface="Gill Sans MT"/>
                <a:cs typeface="Gill Sans MT"/>
              </a:rPr>
              <a:t>NE</a:t>
            </a:r>
            <a:r>
              <a:rPr sz="2200" spc="-180" dirty="0">
                <a:latin typeface="Gill Sans MT"/>
                <a:cs typeface="Gill Sans MT"/>
              </a:rPr>
              <a:t>P</a:t>
            </a:r>
            <a:r>
              <a:rPr sz="2200" spc="-5" dirty="0">
                <a:latin typeface="Gill Sans MT"/>
                <a:cs typeface="Gill Sans MT"/>
              </a:rPr>
              <a:t>A</a:t>
            </a:r>
            <a:r>
              <a:rPr sz="2200" dirty="0">
                <a:latin typeface="Gill Sans MT"/>
                <a:cs typeface="Gill Sans MT"/>
              </a:rPr>
              <a:t>)</a:t>
            </a:r>
            <a:r>
              <a:rPr sz="2200" spc="-15" dirty="0">
                <a:latin typeface="Gill Sans MT"/>
                <a:cs typeface="Gill Sans MT"/>
              </a:rPr>
              <a:t> </a:t>
            </a:r>
            <a:r>
              <a:rPr sz="2200" dirty="0">
                <a:latin typeface="Gill Sans MT"/>
                <a:cs typeface="Gill Sans MT"/>
              </a:rPr>
              <a:t>REVIEW</a:t>
            </a:r>
            <a:endParaRPr sz="22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24838" y="2592591"/>
            <a:ext cx="7044055" cy="36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30200">
              <a:lnSpc>
                <a:spcPct val="100000"/>
              </a:lnSpc>
              <a:buClr>
                <a:srgbClr val="B71E42"/>
              </a:buClr>
              <a:buFont typeface="Wingdings"/>
              <a:buChar char=""/>
              <a:tabLst>
                <a:tab pos="343535" algn="l"/>
              </a:tabLst>
            </a:pPr>
            <a:r>
              <a:rPr sz="1800" dirty="0">
                <a:latin typeface="Gill Sans MT"/>
                <a:cs typeface="Gill Sans MT"/>
              </a:rPr>
              <a:t>Structu</a:t>
            </a:r>
            <a:r>
              <a:rPr sz="1800" spc="-35" dirty="0">
                <a:latin typeface="Gill Sans MT"/>
                <a:cs typeface="Gill Sans MT"/>
              </a:rPr>
              <a:t>r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Height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Limit</a:t>
            </a:r>
            <a:endParaRPr sz="1800">
              <a:latin typeface="Gill Sans MT"/>
              <a:cs typeface="Gill Sans MT"/>
            </a:endParaRPr>
          </a:p>
          <a:p>
            <a:pPr marL="527050" marR="227965" lvl="1" indent="-171450">
              <a:lnSpc>
                <a:spcPct val="120000"/>
              </a:lnSpc>
              <a:spcBef>
                <a:spcPts val="430"/>
              </a:spcBef>
              <a:buClr>
                <a:srgbClr val="B71E42"/>
              </a:buClr>
              <a:buFont typeface="Wingdings"/>
              <a:buChar char=""/>
              <a:tabLst>
                <a:tab pos="594360" algn="l"/>
              </a:tabLst>
            </a:pPr>
            <a:r>
              <a:rPr sz="1600" dirty="0">
                <a:latin typeface="Gill Sans MT"/>
                <a:cs typeface="Gill Sans MT"/>
              </a:rPr>
              <a:t>N</a:t>
            </a:r>
            <a:r>
              <a:rPr sz="1600" spc="-25" dirty="0">
                <a:latin typeface="Gill Sans MT"/>
                <a:cs typeface="Gill Sans MT"/>
              </a:rPr>
              <a:t>e</a:t>
            </a:r>
            <a:r>
              <a:rPr sz="1600" spc="-5" dirty="0">
                <a:latin typeface="Gill Sans MT"/>
                <a:cs typeface="Gill Sans MT"/>
              </a:rPr>
              <a:t>w/existin</a:t>
            </a:r>
            <a:r>
              <a:rPr sz="1600" dirty="0">
                <a:latin typeface="Gill Sans MT"/>
                <a:cs typeface="Gill Sans MT"/>
              </a:rPr>
              <a:t>g structu</a:t>
            </a:r>
            <a:r>
              <a:rPr sz="1600" spc="-35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es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that</a:t>
            </a:r>
            <a:r>
              <a:rPr sz="1600" spc="1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a</a:t>
            </a:r>
            <a:r>
              <a:rPr sz="1600" spc="-30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e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either no</a:t>
            </a:r>
            <a:r>
              <a:rPr sz="1600" spc="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taller than</a:t>
            </a:r>
            <a:r>
              <a:rPr sz="1600" spc="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the</a:t>
            </a:r>
            <a:r>
              <a:rPr sz="1600" spc="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g</a:t>
            </a:r>
            <a:r>
              <a:rPr sz="1600" spc="-30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eater</a:t>
            </a:r>
            <a:r>
              <a:rPr sz="1600" spc="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of 50 </a:t>
            </a:r>
            <a:r>
              <a:rPr sz="1600" spc="-20" dirty="0">
                <a:latin typeface="Gill Sans MT"/>
                <a:cs typeface="Gill Sans MT"/>
              </a:rPr>
              <a:t>f</a:t>
            </a:r>
            <a:r>
              <a:rPr sz="1600" dirty="0">
                <a:latin typeface="Gill Sans MT"/>
                <a:cs typeface="Gill Sans MT"/>
              </a:rPr>
              <a:t>eet (including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their antennas)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or</a:t>
            </a:r>
            <a:r>
              <a:rPr sz="1600" spc="1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no</a:t>
            </a:r>
            <a:r>
              <a:rPr sz="1600" spc="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m</a:t>
            </a:r>
            <a:r>
              <a:rPr sz="1600" spc="-20" dirty="0">
                <a:latin typeface="Gill Sans MT"/>
                <a:cs typeface="Gill Sans MT"/>
              </a:rPr>
              <a:t>o</a:t>
            </a:r>
            <a:r>
              <a:rPr sz="1600" spc="-30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e</a:t>
            </a:r>
            <a:r>
              <a:rPr sz="1600" spc="1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than 10 pe</a:t>
            </a:r>
            <a:r>
              <a:rPr sz="1600" spc="-45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cent taller than other structu</a:t>
            </a:r>
            <a:r>
              <a:rPr sz="1600" spc="-35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es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in the a</a:t>
            </a:r>
            <a:r>
              <a:rPr sz="1600" spc="-30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ea</a:t>
            </a:r>
            <a:endParaRPr sz="1600">
              <a:latin typeface="Gill Sans MT"/>
              <a:cs typeface="Gill Sans MT"/>
            </a:endParaRPr>
          </a:p>
          <a:p>
            <a:pPr marL="320040" indent="-307340">
              <a:lnSpc>
                <a:spcPct val="100000"/>
              </a:lnSpc>
              <a:spcBef>
                <a:spcPts val="1195"/>
              </a:spcBef>
              <a:buClr>
                <a:srgbClr val="B71E42"/>
              </a:buClr>
              <a:buFont typeface="Wingdings"/>
              <a:buChar char=""/>
              <a:tabLst>
                <a:tab pos="320675" algn="l"/>
              </a:tabLst>
            </a:pPr>
            <a:r>
              <a:rPr sz="1800" spc="-10" dirty="0">
                <a:latin typeface="Gill Sans MT"/>
                <a:cs typeface="Gill Sans MT"/>
              </a:rPr>
              <a:t>Antenna</a:t>
            </a:r>
            <a:r>
              <a:rPr sz="1800" spc="-280" dirty="0">
                <a:latin typeface="Gill Sans MT"/>
                <a:cs typeface="Gill Sans MT"/>
              </a:rPr>
              <a:t> </a:t>
            </a:r>
            <a:r>
              <a:rPr sz="1800" spc="-185" dirty="0">
                <a:latin typeface="Gill Sans MT"/>
                <a:cs typeface="Gill Sans MT"/>
              </a:rPr>
              <a:t>V</a:t>
            </a:r>
            <a:r>
              <a:rPr sz="1800" spc="-10" dirty="0">
                <a:latin typeface="Gill Sans MT"/>
                <a:cs typeface="Gill Sans MT"/>
              </a:rPr>
              <a:t>o</a:t>
            </a:r>
            <a:r>
              <a:rPr sz="1800" spc="-5" dirty="0">
                <a:latin typeface="Gill Sans MT"/>
                <a:cs typeface="Gill Sans MT"/>
              </a:rPr>
              <a:t>lum</a:t>
            </a:r>
            <a:r>
              <a:rPr sz="1800" dirty="0">
                <a:latin typeface="Gill Sans MT"/>
                <a:cs typeface="Gill Sans MT"/>
              </a:rPr>
              <a:t>e </a:t>
            </a:r>
            <a:r>
              <a:rPr sz="1800" spc="-5" dirty="0">
                <a:latin typeface="Gill Sans MT"/>
                <a:cs typeface="Gill Sans MT"/>
              </a:rPr>
              <a:t>Limit</a:t>
            </a:r>
            <a:endParaRPr sz="1800">
              <a:latin typeface="Gill Sans MT"/>
              <a:cs typeface="Gill Sans MT"/>
            </a:endParaRPr>
          </a:p>
          <a:p>
            <a:pPr marL="527050" marR="698500" lvl="1" indent="-171450">
              <a:lnSpc>
                <a:spcPct val="120000"/>
              </a:lnSpc>
              <a:spcBef>
                <a:spcPts val="430"/>
              </a:spcBef>
              <a:buClr>
                <a:srgbClr val="B71E42"/>
              </a:buClr>
              <a:buFont typeface="Wingdings"/>
              <a:buChar char=""/>
              <a:tabLst>
                <a:tab pos="568960" algn="l"/>
              </a:tabLst>
            </a:pPr>
            <a:r>
              <a:rPr sz="1600" dirty="0">
                <a:latin typeface="Gill Sans MT"/>
                <a:cs typeface="Gill Sans MT"/>
              </a:rPr>
              <a:t>The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antenna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associated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spc="-5" dirty="0">
                <a:latin typeface="Gill Sans MT"/>
                <a:cs typeface="Gill Sans MT"/>
              </a:rPr>
              <a:t>wit</a:t>
            </a:r>
            <a:r>
              <a:rPr sz="1600" dirty="0">
                <a:latin typeface="Gill Sans MT"/>
                <a:cs typeface="Gill Sans MT"/>
              </a:rPr>
              <a:t>h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the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d</a:t>
            </a:r>
            <a:r>
              <a:rPr sz="1600" spc="5" dirty="0">
                <a:latin typeface="Gill Sans MT"/>
                <a:cs typeface="Gill Sans MT"/>
              </a:rPr>
              <a:t>e</a:t>
            </a:r>
            <a:r>
              <a:rPr sz="1600" dirty="0">
                <a:latin typeface="Gill Sans MT"/>
                <a:cs typeface="Gill Sans MT"/>
              </a:rPr>
              <a:t>pl</a:t>
            </a:r>
            <a:r>
              <a:rPr sz="1600" spc="-35" dirty="0">
                <a:latin typeface="Gill Sans MT"/>
                <a:cs typeface="Gill Sans MT"/>
              </a:rPr>
              <a:t>o</a:t>
            </a:r>
            <a:r>
              <a:rPr sz="1600" dirty="0">
                <a:latin typeface="Gill Sans MT"/>
                <a:cs typeface="Gill Sans MT"/>
              </a:rPr>
              <a:t>yment,</a:t>
            </a:r>
            <a:r>
              <a:rPr sz="1600" spc="-17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excluding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the associated equipment,</a:t>
            </a:r>
            <a:r>
              <a:rPr sz="1600" spc="-175" dirty="0">
                <a:latin typeface="Gill Sans MT"/>
                <a:cs typeface="Gill Sans MT"/>
              </a:rPr>
              <a:t> </a:t>
            </a:r>
            <a:r>
              <a:rPr sz="1600" spc="-20" dirty="0">
                <a:latin typeface="Gill Sans MT"/>
                <a:cs typeface="Gill Sans MT"/>
              </a:rPr>
              <a:t>m</a:t>
            </a:r>
            <a:r>
              <a:rPr sz="1600" dirty="0">
                <a:latin typeface="Gill Sans MT"/>
                <a:cs typeface="Gill Sans MT"/>
              </a:rPr>
              <a:t>ust</a:t>
            </a:r>
            <a:r>
              <a:rPr sz="1600" spc="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be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no</a:t>
            </a:r>
            <a:r>
              <a:rPr sz="1600" spc="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mo</a:t>
            </a:r>
            <a:r>
              <a:rPr sz="1600" spc="-30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e than</a:t>
            </a:r>
            <a:r>
              <a:rPr sz="1600" spc="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3</a:t>
            </a:r>
            <a:r>
              <a:rPr sz="1600" spc="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cubic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-20" dirty="0">
                <a:latin typeface="Gill Sans MT"/>
                <a:cs typeface="Gill Sans MT"/>
              </a:rPr>
              <a:t>f</a:t>
            </a:r>
            <a:r>
              <a:rPr sz="1600" dirty="0">
                <a:latin typeface="Gill Sans MT"/>
                <a:cs typeface="Gill Sans MT"/>
              </a:rPr>
              <a:t>eet</a:t>
            </a:r>
            <a:r>
              <a:rPr sz="1600" spc="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in</a:t>
            </a:r>
            <a:r>
              <a:rPr sz="1600" spc="5" dirty="0">
                <a:latin typeface="Gill Sans MT"/>
                <a:cs typeface="Gill Sans MT"/>
              </a:rPr>
              <a:t> </a:t>
            </a:r>
            <a:r>
              <a:rPr sz="1600" spc="-30" dirty="0">
                <a:latin typeface="Gill Sans MT"/>
                <a:cs typeface="Gill Sans MT"/>
              </a:rPr>
              <a:t>v</a:t>
            </a:r>
            <a:r>
              <a:rPr sz="1600" spc="-5" dirty="0">
                <a:latin typeface="Gill Sans MT"/>
                <a:cs typeface="Gill Sans MT"/>
              </a:rPr>
              <a:t>o</a:t>
            </a:r>
            <a:r>
              <a:rPr sz="1600" dirty="0">
                <a:latin typeface="Gill Sans MT"/>
                <a:cs typeface="Gill Sans MT"/>
              </a:rPr>
              <a:t>lum</a:t>
            </a:r>
            <a:r>
              <a:rPr sz="1600" spc="30" dirty="0">
                <a:latin typeface="Gill Sans MT"/>
                <a:cs typeface="Gill Sans MT"/>
              </a:rPr>
              <a:t>e</a:t>
            </a:r>
            <a:r>
              <a:rPr sz="1600" dirty="0">
                <a:latin typeface="Gill Sans MT"/>
                <a:cs typeface="Gill Sans MT"/>
              </a:rPr>
              <a:t>.</a:t>
            </a:r>
            <a:endParaRPr sz="1600">
              <a:latin typeface="Gill Sans MT"/>
              <a:cs typeface="Gill Sans MT"/>
            </a:endParaRPr>
          </a:p>
          <a:p>
            <a:pPr marL="342900" indent="-330200">
              <a:lnSpc>
                <a:spcPct val="100000"/>
              </a:lnSpc>
              <a:spcBef>
                <a:spcPts val="1195"/>
              </a:spcBef>
              <a:buClr>
                <a:srgbClr val="B71E42"/>
              </a:buClr>
              <a:buFont typeface="Wingdings"/>
              <a:buChar char=""/>
              <a:tabLst>
                <a:tab pos="343535" algn="l"/>
              </a:tabLst>
            </a:pPr>
            <a:r>
              <a:rPr sz="1800" dirty="0">
                <a:latin typeface="Gill Sans MT"/>
                <a:cs typeface="Gill Sans MT"/>
              </a:rPr>
              <a:t>Equipment</a:t>
            </a:r>
            <a:r>
              <a:rPr sz="1800" spc="-270" dirty="0">
                <a:latin typeface="Gill Sans MT"/>
                <a:cs typeface="Gill Sans MT"/>
              </a:rPr>
              <a:t> </a:t>
            </a:r>
            <a:r>
              <a:rPr sz="1800" spc="-185" dirty="0">
                <a:latin typeface="Gill Sans MT"/>
                <a:cs typeface="Gill Sans MT"/>
              </a:rPr>
              <a:t>V</a:t>
            </a:r>
            <a:r>
              <a:rPr sz="1800" spc="-10" dirty="0">
                <a:latin typeface="Gill Sans MT"/>
                <a:cs typeface="Gill Sans MT"/>
              </a:rPr>
              <a:t>o</a:t>
            </a:r>
            <a:r>
              <a:rPr sz="1800" spc="-5" dirty="0">
                <a:latin typeface="Gill Sans MT"/>
                <a:cs typeface="Gill Sans MT"/>
              </a:rPr>
              <a:t>lum</a:t>
            </a:r>
            <a:r>
              <a:rPr sz="1800" dirty="0">
                <a:latin typeface="Gill Sans MT"/>
                <a:cs typeface="Gill Sans MT"/>
              </a:rPr>
              <a:t>e </a:t>
            </a:r>
            <a:r>
              <a:rPr sz="1800" spc="-5" dirty="0">
                <a:latin typeface="Gill Sans MT"/>
                <a:cs typeface="Gill Sans MT"/>
              </a:rPr>
              <a:t>Limit</a:t>
            </a:r>
            <a:endParaRPr sz="1800">
              <a:latin typeface="Gill Sans MT"/>
              <a:cs typeface="Gill Sans MT"/>
            </a:endParaRPr>
          </a:p>
          <a:p>
            <a:pPr marL="527050" marR="5080" lvl="1" indent="-171450">
              <a:lnSpc>
                <a:spcPct val="120000"/>
              </a:lnSpc>
              <a:spcBef>
                <a:spcPts val="430"/>
              </a:spcBef>
              <a:buClr>
                <a:srgbClr val="B71E42"/>
              </a:buClr>
              <a:buFont typeface="Wingdings"/>
              <a:buChar char=""/>
              <a:tabLst>
                <a:tab pos="568960" algn="l"/>
              </a:tabLst>
            </a:pPr>
            <a:r>
              <a:rPr sz="1600" spc="-5" dirty="0">
                <a:latin typeface="Gill Sans MT"/>
                <a:cs typeface="Gill Sans MT"/>
              </a:rPr>
              <a:t>Th</a:t>
            </a:r>
            <a:r>
              <a:rPr sz="1600" dirty="0">
                <a:latin typeface="Gill Sans MT"/>
                <a:cs typeface="Gill Sans MT"/>
              </a:rPr>
              <a:t>e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spc="-5" dirty="0">
                <a:latin typeface="Gill Sans MT"/>
                <a:cs typeface="Gill Sans MT"/>
              </a:rPr>
              <a:t>wi</a:t>
            </a:r>
            <a:r>
              <a:rPr sz="1600" spc="-30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e</a:t>
            </a:r>
            <a:r>
              <a:rPr sz="1600" spc="-5" dirty="0">
                <a:latin typeface="Gill Sans MT"/>
                <a:cs typeface="Gill Sans MT"/>
              </a:rPr>
              <a:t>les</a:t>
            </a:r>
            <a:r>
              <a:rPr sz="1600" dirty="0">
                <a:latin typeface="Gill Sans MT"/>
                <a:cs typeface="Gill Sans MT"/>
              </a:rPr>
              <a:t>s</a:t>
            </a:r>
            <a:r>
              <a:rPr sz="1600" spc="-5" dirty="0">
                <a:latin typeface="Gill Sans MT"/>
                <a:cs typeface="Gill Sans MT"/>
              </a:rPr>
              <a:t> equipmen</a:t>
            </a:r>
            <a:r>
              <a:rPr sz="1600" dirty="0">
                <a:latin typeface="Gill Sans MT"/>
                <a:cs typeface="Gill Sans MT"/>
              </a:rPr>
              <a:t>t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associated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-5" dirty="0">
                <a:latin typeface="Gill Sans MT"/>
                <a:cs typeface="Gill Sans MT"/>
              </a:rPr>
              <a:t>wit</a:t>
            </a:r>
            <a:r>
              <a:rPr sz="1600" dirty="0">
                <a:latin typeface="Gill Sans MT"/>
                <a:cs typeface="Gill Sans MT"/>
              </a:rPr>
              <a:t>h</a:t>
            </a:r>
            <a:r>
              <a:rPr sz="1600" spc="1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the antenna</a:t>
            </a:r>
            <a:r>
              <a:rPr sz="1600" spc="-5" dirty="0">
                <a:latin typeface="Gill Sans MT"/>
                <a:cs typeface="Gill Sans MT"/>
              </a:rPr>
              <a:t> (an</a:t>
            </a:r>
            <a:r>
              <a:rPr sz="1600" dirty="0">
                <a:latin typeface="Gill Sans MT"/>
                <a:cs typeface="Gill Sans MT"/>
              </a:rPr>
              <a:t>d a</a:t>
            </a:r>
            <a:r>
              <a:rPr sz="1600" spc="-30" dirty="0">
                <a:latin typeface="Gill Sans MT"/>
                <a:cs typeface="Gill Sans MT"/>
              </a:rPr>
              <a:t>n</a:t>
            </a:r>
            <a:r>
              <a:rPr sz="1600" dirty="0">
                <a:latin typeface="Gill Sans MT"/>
                <a:cs typeface="Gill Sans MT"/>
              </a:rPr>
              <a:t>y p</a:t>
            </a:r>
            <a:r>
              <a:rPr sz="1600" spc="-30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e-existing associated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equipment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on</a:t>
            </a:r>
            <a:r>
              <a:rPr sz="1600" spc="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the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structu</a:t>
            </a:r>
            <a:r>
              <a:rPr sz="1600" spc="-35" dirty="0">
                <a:latin typeface="Gill Sans MT"/>
                <a:cs typeface="Gill Sans MT"/>
              </a:rPr>
              <a:t>r</a:t>
            </a:r>
            <a:r>
              <a:rPr sz="1600" dirty="0">
                <a:latin typeface="Gill Sans MT"/>
                <a:cs typeface="Gill Sans MT"/>
              </a:rPr>
              <a:t>e)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spc="-20" dirty="0">
                <a:latin typeface="Gill Sans MT"/>
                <a:cs typeface="Gill Sans MT"/>
              </a:rPr>
              <a:t>m</a:t>
            </a:r>
            <a:r>
              <a:rPr sz="1600" spc="-10" dirty="0">
                <a:latin typeface="Gill Sans MT"/>
                <a:cs typeface="Gill Sans MT"/>
              </a:rPr>
              <a:t>u</a:t>
            </a:r>
            <a:r>
              <a:rPr sz="1600" dirty="0">
                <a:latin typeface="Gill Sans MT"/>
                <a:cs typeface="Gill Sans MT"/>
              </a:rPr>
              <a:t>st be no larger</a:t>
            </a:r>
            <a:r>
              <a:rPr sz="1600" spc="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than 28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cubic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spc="-20" dirty="0">
                <a:latin typeface="Gill Sans MT"/>
                <a:cs typeface="Gill Sans MT"/>
              </a:rPr>
              <a:t>f</a:t>
            </a:r>
            <a:r>
              <a:rPr sz="1600" dirty="0">
                <a:latin typeface="Gill Sans MT"/>
                <a:cs typeface="Gill Sans MT"/>
              </a:rPr>
              <a:t>eet in </a:t>
            </a:r>
            <a:r>
              <a:rPr sz="1600" spc="-30" dirty="0">
                <a:latin typeface="Gill Sans MT"/>
                <a:cs typeface="Gill Sans MT"/>
              </a:rPr>
              <a:t>v</a:t>
            </a:r>
            <a:r>
              <a:rPr sz="1600" spc="-5" dirty="0">
                <a:latin typeface="Gill Sans MT"/>
                <a:cs typeface="Gill Sans MT"/>
              </a:rPr>
              <a:t>o</a:t>
            </a:r>
            <a:r>
              <a:rPr sz="1600" dirty="0">
                <a:latin typeface="Gill Sans MT"/>
                <a:cs typeface="Gill Sans MT"/>
              </a:rPr>
              <a:t>lum</a:t>
            </a:r>
            <a:r>
              <a:rPr sz="1600" spc="30" dirty="0">
                <a:latin typeface="Gill Sans MT"/>
                <a:cs typeface="Gill Sans MT"/>
              </a:rPr>
              <a:t>e</a:t>
            </a:r>
            <a:r>
              <a:rPr sz="1600" dirty="0">
                <a:latin typeface="Gill Sans MT"/>
                <a:cs typeface="Gill Sans MT"/>
              </a:rPr>
              <a:t>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3338" y="6629315"/>
            <a:ext cx="29210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B71E42"/>
                </a:solidFill>
                <a:latin typeface="Gill Sans MT"/>
                <a:cs typeface="Gill Sans MT"/>
              </a:rPr>
              <a:t>20</a:t>
            </a:r>
            <a:endParaRPr sz="210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24838" y="6723948"/>
            <a:ext cx="6833234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10" dirty="0">
                <a:latin typeface="Gill Sans MT"/>
                <a:cs typeface="Gill Sans MT"/>
              </a:rPr>
              <a:t>Sou</a:t>
            </a:r>
            <a:r>
              <a:rPr sz="1200" spc="-40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ce: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spc="-5" dirty="0">
                <a:latin typeface="Gill Sans MT"/>
                <a:cs typeface="Gill Sans MT"/>
              </a:rPr>
              <a:t>Infrastructu</a:t>
            </a:r>
            <a:r>
              <a:rPr sz="1200" spc="-30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e </a:t>
            </a:r>
            <a:r>
              <a:rPr sz="1200" spc="-10" dirty="0">
                <a:latin typeface="Gill Sans MT"/>
                <a:cs typeface="Gill Sans MT"/>
              </a:rPr>
              <a:t>Second</a:t>
            </a:r>
            <a:r>
              <a:rPr sz="1200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Repo</a:t>
            </a:r>
            <a:r>
              <a:rPr sz="1200" spc="10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t </a:t>
            </a:r>
            <a:r>
              <a:rPr sz="1200" spc="-10" dirty="0">
                <a:latin typeface="Gill Sans MT"/>
                <a:cs typeface="Gill Sans MT"/>
              </a:rPr>
              <a:t>and</a:t>
            </a:r>
            <a:r>
              <a:rPr sz="1200" dirty="0">
                <a:latin typeface="Gill Sans MT"/>
                <a:cs typeface="Gill Sans MT"/>
              </a:rPr>
              <a:t> O</a:t>
            </a:r>
            <a:r>
              <a:rPr sz="1200" spc="-20" dirty="0">
                <a:latin typeface="Gill Sans MT"/>
                <a:cs typeface="Gill Sans MT"/>
              </a:rPr>
              <a:t>r</a:t>
            </a:r>
            <a:r>
              <a:rPr sz="1200" spc="-10" dirty="0">
                <a:latin typeface="Gill Sans MT"/>
                <a:cs typeface="Gill Sans MT"/>
              </a:rPr>
              <a:t>de</a:t>
            </a:r>
            <a:r>
              <a:rPr sz="1200" spc="-130" dirty="0">
                <a:latin typeface="Gill Sans MT"/>
                <a:cs typeface="Gill Sans MT"/>
              </a:rPr>
              <a:t>r</a:t>
            </a:r>
            <a:r>
              <a:rPr sz="1200" spc="65" dirty="0">
                <a:latin typeface="Gill Sans MT"/>
                <a:cs typeface="Gill Sans MT"/>
              </a:rPr>
              <a:t>,</a:t>
            </a:r>
            <a:r>
              <a:rPr sz="1200" spc="-10" dirty="0">
                <a:latin typeface="Gill Sans MT"/>
                <a:cs typeface="Gill Sans MT"/>
              </a:rPr>
              <a:t>WT</a:t>
            </a:r>
            <a:r>
              <a:rPr sz="1200" dirty="0">
                <a:latin typeface="Gill Sans MT"/>
                <a:cs typeface="Gill Sans MT"/>
              </a:rPr>
              <a:t> </a:t>
            </a:r>
            <a:r>
              <a:rPr sz="1200" spc="-10" dirty="0">
                <a:latin typeface="Gill Sans MT"/>
                <a:cs typeface="Gill Sans MT"/>
              </a:rPr>
              <a:t>Doc</a:t>
            </a:r>
            <a:r>
              <a:rPr sz="1200" spc="-55" dirty="0">
                <a:latin typeface="Gill Sans MT"/>
                <a:cs typeface="Gill Sans MT"/>
              </a:rPr>
              <a:t>k</a:t>
            </a:r>
            <a:r>
              <a:rPr sz="1200" dirty="0">
                <a:latin typeface="Gill Sans MT"/>
                <a:cs typeface="Gill Sans MT"/>
              </a:rPr>
              <a:t>et </a:t>
            </a:r>
            <a:r>
              <a:rPr sz="1200" spc="-10" dirty="0">
                <a:latin typeface="Gill Sans MT"/>
                <a:cs typeface="Gill Sans MT"/>
              </a:rPr>
              <a:t>N</a:t>
            </a:r>
            <a:r>
              <a:rPr sz="1200" spc="-50" dirty="0">
                <a:latin typeface="Gill Sans MT"/>
                <a:cs typeface="Gill Sans MT"/>
              </a:rPr>
              <a:t>o</a:t>
            </a:r>
            <a:r>
              <a:rPr sz="1200" dirty="0">
                <a:latin typeface="Gill Sans MT"/>
                <a:cs typeface="Gill Sans MT"/>
              </a:rPr>
              <a:t>.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17-79,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spc="-5" dirty="0">
                <a:latin typeface="Gill Sans MT"/>
                <a:cs typeface="Gill Sans MT"/>
              </a:rPr>
              <a:t>paras.</a:t>
            </a:r>
            <a:r>
              <a:rPr sz="1200" spc="-114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74-76</a:t>
            </a:r>
            <a:r>
              <a:rPr sz="1200" spc="95" dirty="0">
                <a:latin typeface="Gill Sans MT"/>
                <a:cs typeface="Gill Sans MT"/>
              </a:rPr>
              <a:t>,</a:t>
            </a:r>
            <a:r>
              <a:rPr sz="1200" dirty="0">
                <a:latin typeface="Gill Sans MT"/>
                <a:cs typeface="Gill Sans MT"/>
              </a:rPr>
              <a:t>Appendix </a:t>
            </a:r>
            <a:r>
              <a:rPr sz="1200" spc="-10" dirty="0">
                <a:latin typeface="Gill Sans MT"/>
                <a:cs typeface="Gill Sans MT"/>
              </a:rPr>
              <a:t>B</a:t>
            </a:r>
            <a:r>
              <a:rPr sz="1200" dirty="0">
                <a:latin typeface="Gill Sans MT"/>
                <a:cs typeface="Gill Sans MT"/>
              </a:rPr>
              <a:t> </a:t>
            </a:r>
            <a:r>
              <a:rPr sz="1200" spc="-5" dirty="0">
                <a:latin typeface="Gill Sans MT"/>
                <a:cs typeface="Gill Sans MT"/>
              </a:rPr>
              <a:t>(Fina</a:t>
            </a:r>
            <a:r>
              <a:rPr sz="1200" dirty="0">
                <a:latin typeface="Gill Sans MT"/>
                <a:cs typeface="Gill Sans MT"/>
              </a:rPr>
              <a:t>l</a:t>
            </a:r>
            <a:r>
              <a:rPr sz="1200" spc="5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</a:rPr>
              <a:t>Rules) (2018)</a:t>
            </a:r>
            <a:endParaRPr sz="12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390" y="3574160"/>
            <a:ext cx="7419975" cy="2526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70600"/>
              </a:lnSpc>
            </a:pPr>
            <a:r>
              <a:rPr sz="2700" spc="-5" dirty="0">
                <a:latin typeface="Calibri"/>
                <a:cs typeface="Calibri"/>
              </a:rPr>
              <a:t>BRIE</a:t>
            </a:r>
            <a:r>
              <a:rPr sz="2700" dirty="0">
                <a:latin typeface="Calibri"/>
                <a:cs typeface="Calibri"/>
              </a:rPr>
              <a:t>F </a:t>
            </a:r>
            <a:r>
              <a:rPr sz="2700" spc="-5" dirty="0">
                <a:latin typeface="Calibri"/>
                <a:cs typeface="Calibri"/>
              </a:rPr>
              <a:t>R</a:t>
            </a:r>
            <a:r>
              <a:rPr sz="2700" spc="-30" dirty="0">
                <a:latin typeface="Calibri"/>
                <a:cs typeface="Calibri"/>
              </a:rPr>
              <a:t>E</a:t>
            </a:r>
            <a:r>
              <a:rPr sz="2700" spc="-5" dirty="0">
                <a:latin typeface="Calibri"/>
                <a:cs typeface="Calibri"/>
              </a:rPr>
              <a:t>CA</a:t>
            </a:r>
            <a:r>
              <a:rPr sz="2700" dirty="0">
                <a:latin typeface="Calibri"/>
                <a:cs typeface="Calibri"/>
              </a:rPr>
              <a:t>P </a:t>
            </a:r>
            <a:r>
              <a:rPr sz="2700" spc="-5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F </a:t>
            </a:r>
            <a:r>
              <a:rPr sz="2700" spc="-5" dirty="0">
                <a:latin typeface="Calibri"/>
                <a:cs typeface="Calibri"/>
              </a:rPr>
              <a:t>CHANG</a:t>
            </a:r>
            <a:r>
              <a:rPr sz="2700" spc="-25" dirty="0">
                <a:latin typeface="Calibri"/>
                <a:cs typeface="Calibri"/>
              </a:rPr>
              <a:t>E</a:t>
            </a:r>
            <a:r>
              <a:rPr sz="2700" dirty="0">
                <a:latin typeface="Calibri"/>
                <a:cs typeface="Calibri"/>
              </a:rPr>
              <a:t>S </a:t>
            </a:r>
            <a:r>
              <a:rPr sz="2700" spc="-80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O</a:t>
            </a:r>
            <a:r>
              <a:rPr sz="2700" spc="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TRI</a:t>
            </a:r>
            <a:r>
              <a:rPr sz="2700" spc="-25" dirty="0">
                <a:latin typeface="Calibri"/>
                <a:cs typeface="Calibri"/>
              </a:rPr>
              <a:t>B</a:t>
            </a:r>
            <a:r>
              <a:rPr sz="2700" dirty="0">
                <a:latin typeface="Calibri"/>
                <a:cs typeface="Calibri"/>
              </a:rPr>
              <a:t>AL </a:t>
            </a:r>
            <a:r>
              <a:rPr sz="2700" spc="-200" dirty="0">
                <a:latin typeface="Calibri"/>
                <a:cs typeface="Calibri"/>
              </a:rPr>
              <a:t>P</a:t>
            </a:r>
            <a:r>
              <a:rPr sz="2700" dirty="0">
                <a:latin typeface="Calibri"/>
                <a:cs typeface="Calibri"/>
              </a:rPr>
              <a:t>A</a:t>
            </a:r>
            <a:r>
              <a:rPr sz="2700" spc="-3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TICI</a:t>
            </a:r>
            <a:r>
              <a:rPr sz="2700" spc="-200" dirty="0">
                <a:latin typeface="Calibri"/>
                <a:cs typeface="Calibri"/>
              </a:rPr>
              <a:t>P</a:t>
            </a:r>
            <a:r>
              <a:rPr sz="2700" spc="-210" dirty="0">
                <a:latin typeface="Calibri"/>
                <a:cs typeface="Calibri"/>
              </a:rPr>
              <a:t>A</a:t>
            </a:r>
            <a:r>
              <a:rPr sz="2700" spc="-5" dirty="0">
                <a:latin typeface="Calibri"/>
                <a:cs typeface="Calibri"/>
              </a:rPr>
              <a:t>TION </a:t>
            </a:r>
            <a:r>
              <a:rPr sz="2700" dirty="0">
                <a:latin typeface="Calibri"/>
                <a:cs typeface="Calibri"/>
              </a:rPr>
              <a:t>R</a:t>
            </a:r>
            <a:r>
              <a:rPr sz="2700" spc="-40" dirty="0">
                <a:latin typeface="Calibri"/>
                <a:cs typeface="Calibri"/>
              </a:rPr>
              <a:t>E</a:t>
            </a:r>
            <a:r>
              <a:rPr sz="2700" dirty="0">
                <a:latin typeface="Calibri"/>
                <a:cs typeface="Calibri"/>
              </a:rPr>
              <a:t>QUIREMEN</a:t>
            </a:r>
            <a:r>
              <a:rPr sz="2700" spc="-15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S</a:t>
            </a:r>
            <a:endParaRPr sz="2700">
              <a:latin typeface="Calibri"/>
              <a:cs typeface="Calibri"/>
            </a:endParaRPr>
          </a:p>
          <a:p>
            <a:pPr marL="247650" indent="-234950">
              <a:lnSpc>
                <a:spcPct val="100000"/>
              </a:lnSpc>
              <a:spcBef>
                <a:spcPts val="1520"/>
              </a:spcBef>
              <a:buClr>
                <a:srgbClr val="44546A"/>
              </a:buClr>
              <a:buFont typeface="Arial"/>
              <a:buChar char="•"/>
              <a:tabLst>
                <a:tab pos="248285" algn="l"/>
              </a:tabLst>
            </a:pPr>
            <a:r>
              <a:rPr sz="2150" b="0" spc="-15" dirty="0">
                <a:solidFill>
                  <a:srgbClr val="44546A"/>
                </a:solidFill>
                <a:latin typeface="Calibri Light"/>
                <a:cs typeface="Calibri Light"/>
              </a:rPr>
              <a:t>I</a:t>
            </a:r>
            <a:r>
              <a:rPr sz="2150" b="0" spc="-30" dirty="0">
                <a:solidFill>
                  <a:srgbClr val="44546A"/>
                </a:solidFill>
                <a:latin typeface="Calibri Light"/>
                <a:cs typeface="Calibri Light"/>
              </a:rPr>
              <a:t>n</a:t>
            </a:r>
            <a:r>
              <a:rPr sz="2150" b="0" spc="-65" dirty="0">
                <a:solidFill>
                  <a:srgbClr val="44546A"/>
                </a:solidFill>
                <a:latin typeface="Calibri Light"/>
                <a:cs typeface="Calibri Light"/>
              </a:rPr>
              <a:t>f</a:t>
            </a:r>
            <a:r>
              <a:rPr sz="2150" b="0" spc="-15" dirty="0">
                <a:solidFill>
                  <a:srgbClr val="44546A"/>
                </a:solidFill>
                <a:latin typeface="Calibri Light"/>
                <a:cs typeface="Calibri Light"/>
              </a:rPr>
              <a:t>o</a:t>
            </a:r>
            <a:r>
              <a:rPr sz="2150" b="0" spc="-20" dirty="0">
                <a:solidFill>
                  <a:srgbClr val="44546A"/>
                </a:solidFill>
                <a:latin typeface="Calibri Light"/>
                <a:cs typeface="Calibri Light"/>
              </a:rPr>
              <a:t>rm</a:t>
            </a:r>
            <a:r>
              <a:rPr sz="2150" b="0" spc="-40" dirty="0">
                <a:solidFill>
                  <a:srgbClr val="44546A"/>
                </a:solidFill>
                <a:latin typeface="Calibri Light"/>
                <a:cs typeface="Calibri Light"/>
              </a:rPr>
              <a:t>a</a:t>
            </a:r>
            <a:r>
              <a:rPr sz="2150" b="0" spc="-10" dirty="0">
                <a:solidFill>
                  <a:srgbClr val="44546A"/>
                </a:solidFill>
                <a:latin typeface="Calibri Light"/>
                <a:cs typeface="Calibri Light"/>
              </a:rPr>
              <a:t>t</a:t>
            </a:r>
            <a:r>
              <a:rPr sz="2150" b="0" spc="-15" dirty="0">
                <a:solidFill>
                  <a:srgbClr val="44546A"/>
                </a:solidFill>
                <a:latin typeface="Calibri Light"/>
                <a:cs typeface="Calibri Light"/>
              </a:rPr>
              <a:t>ion</a:t>
            </a:r>
            <a:r>
              <a:rPr sz="2150" b="0" spc="-20" dirty="0">
                <a:solidFill>
                  <a:srgbClr val="44546A"/>
                </a:solidFill>
                <a:latin typeface="Calibri Light"/>
                <a:cs typeface="Calibri Light"/>
              </a:rPr>
              <a:t> </a:t>
            </a:r>
            <a:r>
              <a:rPr sz="2150" b="0" spc="-55" dirty="0">
                <a:solidFill>
                  <a:srgbClr val="44546A"/>
                </a:solidFill>
                <a:latin typeface="Calibri Light"/>
                <a:cs typeface="Calibri Light"/>
              </a:rPr>
              <a:t>R</a:t>
            </a:r>
            <a:r>
              <a:rPr sz="2150" b="0" spc="-15" dirty="0">
                <a:solidFill>
                  <a:srgbClr val="44546A"/>
                </a:solidFill>
                <a:latin typeface="Calibri Light"/>
                <a:cs typeface="Calibri Light"/>
              </a:rPr>
              <a:t>equi</a:t>
            </a:r>
            <a:r>
              <a:rPr sz="2150" b="0" spc="-45" dirty="0">
                <a:solidFill>
                  <a:srgbClr val="44546A"/>
                </a:solidFill>
                <a:latin typeface="Calibri Light"/>
                <a:cs typeface="Calibri Light"/>
              </a:rPr>
              <a:t>r</a:t>
            </a:r>
            <a:r>
              <a:rPr sz="2150" b="0" spc="-20" dirty="0">
                <a:solidFill>
                  <a:srgbClr val="44546A"/>
                </a:solidFill>
                <a:latin typeface="Calibri Light"/>
                <a:cs typeface="Calibri Light"/>
              </a:rPr>
              <a:t>eme</a:t>
            </a:r>
            <a:r>
              <a:rPr sz="2150" b="0" spc="-40" dirty="0">
                <a:solidFill>
                  <a:srgbClr val="44546A"/>
                </a:solidFill>
                <a:latin typeface="Calibri Light"/>
                <a:cs typeface="Calibri Light"/>
              </a:rPr>
              <a:t>n</a:t>
            </a:r>
            <a:r>
              <a:rPr sz="2150" b="0" spc="-15" dirty="0">
                <a:solidFill>
                  <a:srgbClr val="44546A"/>
                </a:solidFill>
                <a:latin typeface="Calibri Light"/>
                <a:cs typeface="Calibri Light"/>
              </a:rPr>
              <a:t>ts.</a:t>
            </a:r>
            <a:endParaRPr sz="2150">
              <a:latin typeface="Calibri Light"/>
              <a:cs typeface="Calibri Light"/>
            </a:endParaRPr>
          </a:p>
          <a:p>
            <a:pPr marL="247650" indent="-234950">
              <a:lnSpc>
                <a:spcPct val="100000"/>
              </a:lnSpc>
              <a:spcBef>
                <a:spcPts val="1019"/>
              </a:spcBef>
              <a:buClr>
                <a:srgbClr val="44546A"/>
              </a:buClr>
              <a:buFont typeface="Arial"/>
              <a:buChar char="•"/>
              <a:tabLst>
                <a:tab pos="248285" algn="l"/>
              </a:tabLst>
            </a:pPr>
            <a:r>
              <a:rPr sz="2150" b="0" spc="-55" dirty="0">
                <a:solidFill>
                  <a:srgbClr val="44546A"/>
                </a:solidFill>
                <a:latin typeface="Calibri Light"/>
                <a:cs typeface="Calibri Light"/>
              </a:rPr>
              <a:t>R</a:t>
            </a:r>
            <a:r>
              <a:rPr sz="2150" b="0" spc="-15" dirty="0">
                <a:solidFill>
                  <a:srgbClr val="44546A"/>
                </a:solidFill>
                <a:latin typeface="Calibri Light"/>
                <a:cs typeface="Calibri Light"/>
              </a:rPr>
              <a:t>esponse</a:t>
            </a:r>
            <a:r>
              <a:rPr sz="2150" b="0" spc="-25" dirty="0">
                <a:solidFill>
                  <a:srgbClr val="44546A"/>
                </a:solidFill>
                <a:latin typeface="Calibri Light"/>
                <a:cs typeface="Calibri Light"/>
              </a:rPr>
              <a:t> </a:t>
            </a:r>
            <a:r>
              <a:rPr sz="2150" b="0" spc="-15" dirty="0">
                <a:solidFill>
                  <a:srgbClr val="44546A"/>
                </a:solidFill>
                <a:latin typeface="Calibri Light"/>
                <a:cs typeface="Calibri Light"/>
              </a:rPr>
              <a:t>Timelines.</a:t>
            </a:r>
            <a:endParaRPr sz="2150">
              <a:latin typeface="Calibri Light"/>
              <a:cs typeface="Calibri Light"/>
            </a:endParaRPr>
          </a:p>
          <a:p>
            <a:pPr marL="247650" indent="-234950">
              <a:lnSpc>
                <a:spcPct val="100000"/>
              </a:lnSpc>
              <a:spcBef>
                <a:spcPts val="1025"/>
              </a:spcBef>
              <a:buClr>
                <a:srgbClr val="44546A"/>
              </a:buClr>
              <a:buFont typeface="Arial"/>
              <a:buChar char="•"/>
              <a:tabLst>
                <a:tab pos="248285" algn="l"/>
              </a:tabLst>
            </a:pPr>
            <a:r>
              <a:rPr sz="2150" b="0" spc="-40" dirty="0">
                <a:solidFill>
                  <a:srgbClr val="44546A"/>
                </a:solidFill>
                <a:latin typeface="Calibri Light"/>
                <a:cs typeface="Calibri Light"/>
              </a:rPr>
              <a:t>F</a:t>
            </a:r>
            <a:r>
              <a:rPr sz="2150" b="0" spc="-15" dirty="0">
                <a:solidFill>
                  <a:srgbClr val="44546A"/>
                </a:solidFill>
                <a:latin typeface="Calibri Light"/>
                <a:cs typeface="Calibri Light"/>
              </a:rPr>
              <a:t>ees.</a:t>
            </a:r>
            <a:endParaRPr sz="2150">
              <a:latin typeface="Calibri Light"/>
              <a:cs typeface="Calibri Light"/>
            </a:endParaRPr>
          </a:p>
          <a:p>
            <a:pPr marL="247650" indent="-234950">
              <a:lnSpc>
                <a:spcPct val="100000"/>
              </a:lnSpc>
              <a:spcBef>
                <a:spcPts val="1025"/>
              </a:spcBef>
              <a:buClr>
                <a:srgbClr val="44546A"/>
              </a:buClr>
              <a:buFont typeface="Arial"/>
              <a:buChar char="•"/>
              <a:tabLst>
                <a:tab pos="248285" algn="l"/>
              </a:tabLst>
            </a:pPr>
            <a:r>
              <a:rPr sz="2150" b="0" spc="-15" dirty="0">
                <a:solidFill>
                  <a:srgbClr val="44546A"/>
                </a:solidFill>
                <a:latin typeface="Calibri Light"/>
                <a:cs typeface="Calibri Light"/>
              </a:rPr>
              <a:t>Consul</a:t>
            </a:r>
            <a:r>
              <a:rPr sz="2150" b="0" spc="-45" dirty="0">
                <a:solidFill>
                  <a:srgbClr val="44546A"/>
                </a:solidFill>
                <a:latin typeface="Calibri Light"/>
                <a:cs typeface="Calibri Light"/>
              </a:rPr>
              <a:t>t</a:t>
            </a:r>
            <a:r>
              <a:rPr sz="2150" b="0" spc="-20" dirty="0">
                <a:solidFill>
                  <a:srgbClr val="44546A"/>
                </a:solidFill>
                <a:latin typeface="Calibri Light"/>
                <a:cs typeface="Calibri Light"/>
              </a:rPr>
              <a:t>a</a:t>
            </a:r>
            <a:r>
              <a:rPr sz="2150" b="0" spc="-40" dirty="0">
                <a:solidFill>
                  <a:srgbClr val="44546A"/>
                </a:solidFill>
                <a:latin typeface="Calibri Light"/>
                <a:cs typeface="Calibri Light"/>
              </a:rPr>
              <a:t>n</a:t>
            </a:r>
            <a:r>
              <a:rPr sz="2150" b="0" spc="-10" dirty="0">
                <a:solidFill>
                  <a:srgbClr val="44546A"/>
                </a:solidFill>
                <a:latin typeface="Calibri Light"/>
                <a:cs typeface="Calibri Light"/>
              </a:rPr>
              <a:t>t</a:t>
            </a:r>
            <a:r>
              <a:rPr sz="2150" b="0" spc="-25" dirty="0">
                <a:solidFill>
                  <a:srgbClr val="44546A"/>
                </a:solidFill>
                <a:latin typeface="Calibri Light"/>
                <a:cs typeface="Calibri Light"/>
              </a:rPr>
              <a:t> </a:t>
            </a:r>
            <a:r>
              <a:rPr sz="2150" b="0" spc="-20" dirty="0">
                <a:solidFill>
                  <a:srgbClr val="44546A"/>
                </a:solidFill>
                <a:latin typeface="Calibri Light"/>
                <a:cs typeface="Calibri Light"/>
              </a:rPr>
              <a:t>Se</a:t>
            </a:r>
            <a:r>
              <a:rPr sz="2150" b="0" spc="5" dirty="0">
                <a:solidFill>
                  <a:srgbClr val="44546A"/>
                </a:solidFill>
                <a:latin typeface="Calibri Light"/>
                <a:cs typeface="Calibri Light"/>
              </a:rPr>
              <a:t>r</a:t>
            </a:r>
            <a:r>
              <a:rPr sz="2150" b="0" spc="-15" dirty="0">
                <a:solidFill>
                  <a:srgbClr val="44546A"/>
                </a:solidFill>
                <a:latin typeface="Calibri Light"/>
                <a:cs typeface="Calibri Light"/>
              </a:rPr>
              <a:t>vices.</a:t>
            </a:r>
            <a:endParaRPr sz="215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b="0" spc="-5" dirty="0">
                <a:latin typeface="Calibri Light"/>
                <a:cs typeface="Calibri Light"/>
              </a:rPr>
              <a:t>MA</a:t>
            </a:r>
            <a:r>
              <a:rPr sz="3300" b="0" spc="-30" dirty="0">
                <a:latin typeface="Calibri Light"/>
                <a:cs typeface="Calibri Light"/>
              </a:rPr>
              <a:t>R</a:t>
            </a:r>
            <a:r>
              <a:rPr sz="3300" b="0" spc="-5" dirty="0">
                <a:latin typeface="Calibri Light"/>
                <a:cs typeface="Calibri Light"/>
              </a:rPr>
              <a:t>C</a:t>
            </a:r>
            <a:r>
              <a:rPr sz="3300" b="0" dirty="0">
                <a:latin typeface="Calibri Light"/>
                <a:cs typeface="Calibri Light"/>
              </a:rPr>
              <a:t>H</a:t>
            </a:r>
            <a:r>
              <a:rPr sz="3300" b="0" spc="-25" dirty="0">
                <a:latin typeface="Calibri Light"/>
                <a:cs typeface="Calibri Light"/>
              </a:rPr>
              <a:t> </a:t>
            </a:r>
            <a:r>
              <a:rPr sz="3300" b="0" spc="-5" dirty="0">
                <a:latin typeface="Calibri Light"/>
                <a:cs typeface="Calibri Light"/>
              </a:rPr>
              <a:t>2018</a:t>
            </a:r>
            <a:r>
              <a:rPr sz="3300" b="0" dirty="0">
                <a:latin typeface="Calibri Light"/>
                <a:cs typeface="Calibri Light"/>
              </a:rPr>
              <a:t>:</a:t>
            </a:r>
            <a:r>
              <a:rPr sz="3300" b="0" spc="-10" dirty="0">
                <a:latin typeface="Calibri Light"/>
                <a:cs typeface="Calibri Light"/>
              </a:rPr>
              <a:t> </a:t>
            </a:r>
            <a:r>
              <a:rPr sz="3300" b="0" spc="10" dirty="0">
                <a:latin typeface="Calibri Light"/>
                <a:cs typeface="Calibri Light"/>
              </a:rPr>
              <a:t>2</a:t>
            </a:r>
            <a:r>
              <a:rPr sz="3300" b="0" spc="-7" baseline="25252" dirty="0">
                <a:latin typeface="Calibri Light"/>
                <a:cs typeface="Calibri Light"/>
              </a:rPr>
              <a:t>N</a:t>
            </a:r>
            <a:r>
              <a:rPr sz="3300" b="0" baseline="25252" dirty="0">
                <a:latin typeface="Calibri Light"/>
                <a:cs typeface="Calibri Light"/>
              </a:rPr>
              <a:t>D</a:t>
            </a:r>
            <a:r>
              <a:rPr sz="3300" b="0" spc="352" baseline="25252" dirty="0">
                <a:latin typeface="Calibri Light"/>
                <a:cs typeface="Calibri Light"/>
              </a:rPr>
              <a:t> </a:t>
            </a:r>
            <a:r>
              <a:rPr sz="3300" b="0" dirty="0">
                <a:latin typeface="Calibri Light"/>
                <a:cs typeface="Calibri Light"/>
              </a:rPr>
              <a:t>Wi</a:t>
            </a:r>
            <a:r>
              <a:rPr sz="3300" b="0" spc="-50" dirty="0">
                <a:latin typeface="Calibri Light"/>
                <a:cs typeface="Calibri Light"/>
              </a:rPr>
              <a:t>r</a:t>
            </a:r>
            <a:r>
              <a:rPr sz="3300" b="0" dirty="0">
                <a:latin typeface="Calibri Light"/>
                <a:cs typeface="Calibri Light"/>
              </a:rPr>
              <a:t>eless I</a:t>
            </a:r>
            <a:r>
              <a:rPr sz="3300" b="0" spc="-20" dirty="0">
                <a:latin typeface="Calibri Light"/>
                <a:cs typeface="Calibri Light"/>
              </a:rPr>
              <a:t>n</a:t>
            </a:r>
            <a:r>
              <a:rPr sz="3300" b="0" dirty="0">
                <a:latin typeface="Calibri Light"/>
                <a:cs typeface="Calibri Light"/>
              </a:rPr>
              <a:t>f</a:t>
            </a:r>
            <a:r>
              <a:rPr sz="3300" b="0" spc="-65" dirty="0">
                <a:latin typeface="Calibri Light"/>
                <a:cs typeface="Calibri Light"/>
              </a:rPr>
              <a:t>r</a:t>
            </a:r>
            <a:r>
              <a:rPr sz="3300" b="0" dirty="0">
                <a:latin typeface="Calibri Light"/>
                <a:cs typeface="Calibri Light"/>
              </a:rPr>
              <a:t>a</a:t>
            </a:r>
            <a:r>
              <a:rPr sz="3300" b="0" spc="-45" dirty="0">
                <a:latin typeface="Calibri Light"/>
                <a:cs typeface="Calibri Light"/>
              </a:rPr>
              <a:t>s</a:t>
            </a:r>
            <a:r>
              <a:rPr sz="3300" b="0" dirty="0">
                <a:latin typeface="Calibri Light"/>
                <a:cs typeface="Calibri Light"/>
              </a:rPr>
              <a:t>tructu</a:t>
            </a:r>
            <a:r>
              <a:rPr sz="3300" b="0" spc="-55" dirty="0">
                <a:latin typeface="Calibri Light"/>
                <a:cs typeface="Calibri Light"/>
              </a:rPr>
              <a:t>r</a:t>
            </a:r>
            <a:r>
              <a:rPr sz="3300" b="0" dirty="0">
                <a:latin typeface="Calibri Light"/>
                <a:cs typeface="Calibri Light"/>
              </a:rPr>
              <a:t>e</a:t>
            </a:r>
            <a:r>
              <a:rPr sz="3300" b="0" spc="-30" dirty="0">
                <a:latin typeface="Calibri Light"/>
                <a:cs typeface="Calibri Light"/>
              </a:rPr>
              <a:t> </a:t>
            </a:r>
            <a:r>
              <a:rPr sz="3300" b="0" spc="-65" dirty="0">
                <a:latin typeface="Calibri Light"/>
                <a:cs typeface="Calibri Light"/>
              </a:rPr>
              <a:t>R</a:t>
            </a:r>
            <a:r>
              <a:rPr sz="3300" b="0" dirty="0">
                <a:latin typeface="Calibri Light"/>
                <a:cs typeface="Calibri Light"/>
              </a:rPr>
              <a:t>eport</a:t>
            </a:r>
            <a:r>
              <a:rPr sz="3300" b="0" spc="-20" dirty="0">
                <a:latin typeface="Calibri Light"/>
                <a:cs typeface="Calibri Light"/>
              </a:rPr>
              <a:t> </a:t>
            </a:r>
            <a:r>
              <a:rPr sz="3300" b="0" dirty="0">
                <a:latin typeface="Calibri Light"/>
                <a:cs typeface="Calibri Light"/>
              </a:rPr>
              <a:t>&amp;</a:t>
            </a:r>
            <a:r>
              <a:rPr sz="3300" b="0" spc="-5" dirty="0">
                <a:latin typeface="Calibri Light"/>
                <a:cs typeface="Calibri Light"/>
              </a:rPr>
              <a:t> </a:t>
            </a:r>
            <a:r>
              <a:rPr sz="3300" b="0" dirty="0">
                <a:latin typeface="Calibri Light"/>
                <a:cs typeface="Calibri Light"/>
              </a:rPr>
              <a:t>O</a:t>
            </a:r>
            <a:r>
              <a:rPr sz="3300" b="0" spc="-50" dirty="0">
                <a:latin typeface="Calibri Light"/>
                <a:cs typeface="Calibri Light"/>
              </a:rPr>
              <a:t>r</a:t>
            </a:r>
            <a:r>
              <a:rPr sz="3300" b="0" dirty="0">
                <a:latin typeface="Calibri Light"/>
                <a:cs typeface="Calibri Light"/>
              </a:rPr>
              <a:t>der</a:t>
            </a:r>
            <a:endParaRPr sz="33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4727" y="3939222"/>
            <a:ext cx="8757920" cy="1955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350"/>
              </a:lnSpc>
            </a:pPr>
            <a:r>
              <a:rPr sz="2300" spc="-20" dirty="0">
                <a:latin typeface="Calibri"/>
                <a:cs typeface="Calibri"/>
              </a:rPr>
              <a:t>SA</a:t>
            </a:r>
            <a:r>
              <a:rPr sz="2300" dirty="0">
                <a:latin typeface="Calibri"/>
                <a:cs typeface="Calibri"/>
              </a:rPr>
              <a:t>CRED SIT</a:t>
            </a:r>
            <a:r>
              <a:rPr sz="2300" spc="-25" dirty="0">
                <a:latin typeface="Calibri"/>
                <a:cs typeface="Calibri"/>
              </a:rPr>
              <a:t>E</a:t>
            </a:r>
            <a:r>
              <a:rPr sz="2300" dirty="0">
                <a:latin typeface="Calibri"/>
                <a:cs typeface="Calibri"/>
              </a:rPr>
              <a:t>S IDENTIFIC</a:t>
            </a:r>
            <a:r>
              <a:rPr sz="2300" spc="-180" dirty="0">
                <a:latin typeface="Calibri"/>
                <a:cs typeface="Calibri"/>
              </a:rPr>
              <a:t>A</a:t>
            </a:r>
            <a:r>
              <a:rPr sz="2300" spc="-5" dirty="0">
                <a:latin typeface="Calibri"/>
                <a:cs typeface="Calibri"/>
              </a:rPr>
              <a:t>T</a:t>
            </a:r>
            <a:r>
              <a:rPr sz="2300" dirty="0">
                <a:latin typeface="Calibri"/>
                <a:cs typeface="Calibri"/>
              </a:rPr>
              <a:t>ION</a:t>
            </a:r>
            <a:r>
              <a:rPr sz="2300" spc="-10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VID</a:t>
            </a:r>
            <a:r>
              <a:rPr sz="2300" spc="-40" dirty="0">
                <a:latin typeface="Calibri"/>
                <a:cs typeface="Calibri"/>
              </a:rPr>
              <a:t>E</a:t>
            </a:r>
            <a:r>
              <a:rPr sz="2300" dirty="0">
                <a:latin typeface="Calibri"/>
                <a:cs typeface="Calibri"/>
              </a:rPr>
              <a:t>O</a:t>
            </a:r>
            <a:endParaRPr sz="2300">
              <a:latin typeface="Calibri"/>
              <a:cs typeface="Calibri"/>
            </a:endParaRPr>
          </a:p>
          <a:p>
            <a:pPr algn="ctr">
              <a:lnSpc>
                <a:spcPts val="2350"/>
              </a:lnSpc>
            </a:pPr>
            <a:r>
              <a:rPr sz="2300" u="heavy" spc="-30" dirty="0">
                <a:solidFill>
                  <a:srgbClr val="0563C1"/>
                </a:solidFill>
                <a:latin typeface="Calibri"/>
                <a:cs typeface="Calibri"/>
              </a:rPr>
              <a:t>ht</a:t>
            </a:r>
            <a:r>
              <a:rPr sz="2300" u="heavy" spc="-5" dirty="0">
                <a:solidFill>
                  <a:srgbClr val="0563C1"/>
                </a:solidFill>
                <a:latin typeface="Calibri"/>
                <a:cs typeface="Calibri"/>
              </a:rPr>
              <a:t>t</a:t>
            </a:r>
            <a:r>
              <a:rPr sz="2300" u="heavy" spc="-15" dirty="0">
                <a:solidFill>
                  <a:srgbClr val="0563C1"/>
                </a:solidFill>
                <a:latin typeface="Calibri"/>
                <a:cs typeface="Calibri"/>
              </a:rPr>
              <a:t>p</a:t>
            </a:r>
            <a:r>
              <a:rPr sz="2300" u="heavy" spc="-5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s://</a:t>
            </a:r>
            <a:r>
              <a:rPr sz="2300" u="heavy" spc="10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w</a:t>
            </a:r>
            <a:r>
              <a:rPr sz="2300" u="heavy" spc="10" dirty="0">
                <a:solidFill>
                  <a:srgbClr val="0563C1"/>
                </a:solidFill>
                <a:latin typeface="Calibri"/>
                <a:cs typeface="Calibri"/>
              </a:rPr>
              <a:t>w</a:t>
            </a:r>
            <a:r>
              <a:rPr sz="2300" u="heavy" spc="-155" dirty="0">
                <a:solidFill>
                  <a:srgbClr val="0563C1"/>
                </a:solidFill>
                <a:latin typeface="Calibri"/>
                <a:cs typeface="Calibri"/>
              </a:rPr>
              <a:t>w</a:t>
            </a:r>
            <a:r>
              <a:rPr sz="2300" u="heavy" spc="-5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.ju</a:t>
            </a:r>
            <a:r>
              <a:rPr sz="2300" u="heavy" spc="-25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s</a:t>
            </a:r>
            <a:r>
              <a:rPr sz="2300" u="heavy" spc="-5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tice</a:t>
            </a:r>
            <a:r>
              <a:rPr sz="2300" u="heavy" spc="20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2300" u="heavy" spc="-20" dirty="0">
                <a:solidFill>
                  <a:srgbClr val="0563C1"/>
                </a:solidFill>
                <a:latin typeface="Calibri"/>
                <a:cs typeface="Calibri"/>
              </a:rPr>
              <a:t>g</a:t>
            </a:r>
            <a:r>
              <a:rPr sz="2300" u="heavy" spc="-5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ov/tribal/video</a:t>
            </a:r>
            <a:r>
              <a:rPr sz="2300" u="heavy" spc="-45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/</a:t>
            </a:r>
            <a:r>
              <a:rPr sz="2300" u="heavy" spc="-5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sac</a:t>
            </a:r>
            <a:r>
              <a:rPr sz="2300" u="heavy" spc="-35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2300" u="heavy" spc="-5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ed‐si</a:t>
            </a:r>
            <a:r>
              <a:rPr sz="2300" u="heavy" spc="-25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t</a:t>
            </a:r>
            <a:r>
              <a:rPr sz="2300" u="heavy" spc="-5" dirty="0">
                <a:solidFill>
                  <a:srgbClr val="0563C1"/>
                </a:solidFill>
                <a:latin typeface="Calibri"/>
                <a:cs typeface="Calibri"/>
              </a:rPr>
              <a:t>es‐t</a:t>
            </a:r>
            <a:r>
              <a:rPr sz="2300" u="heavy" spc="-50" dirty="0">
                <a:solidFill>
                  <a:srgbClr val="0563C1"/>
                </a:solidFill>
                <a:latin typeface="Calibri"/>
                <a:cs typeface="Calibri"/>
              </a:rPr>
              <a:t>r</a:t>
            </a:r>
            <a:r>
              <a:rPr sz="2300" u="heavy" spc="-5" dirty="0">
                <a:solidFill>
                  <a:srgbClr val="0563C1"/>
                </a:solidFill>
                <a:latin typeface="Calibri"/>
                <a:cs typeface="Calibri"/>
              </a:rPr>
              <a:t>aining‐vid</a:t>
            </a:r>
            <a:r>
              <a:rPr sz="2300" u="heavy" spc="20" dirty="0">
                <a:solidFill>
                  <a:srgbClr val="0563C1"/>
                </a:solidFill>
                <a:latin typeface="Calibri"/>
                <a:cs typeface="Calibri"/>
              </a:rPr>
              <a:t>e</a:t>
            </a:r>
            <a:r>
              <a:rPr sz="2300" u="heavy" dirty="0">
                <a:solidFill>
                  <a:srgbClr val="0563C1"/>
                </a:solidFill>
                <a:latin typeface="Calibri"/>
                <a:cs typeface="Calibri"/>
              </a:rPr>
              <a:t>o</a:t>
            </a:r>
            <a:endParaRPr sz="2300">
              <a:latin typeface="Calibri"/>
              <a:cs typeface="Calibri"/>
            </a:endParaRPr>
          </a:p>
          <a:p>
            <a:pPr marL="12065" marR="5080" algn="ctr">
              <a:lnSpc>
                <a:spcPct val="69800"/>
              </a:lnSpc>
              <a:spcBef>
                <a:spcPts val="1950"/>
              </a:spcBef>
            </a:pPr>
            <a:r>
              <a:rPr sz="2150" b="0" spc="-15" dirty="0">
                <a:latin typeface="Calibri Light"/>
                <a:cs typeface="Calibri Light"/>
              </a:rPr>
              <a:t>Thi</a:t>
            </a:r>
            <a:r>
              <a:rPr sz="2150" b="0" spc="-10" dirty="0">
                <a:latin typeface="Calibri Light"/>
                <a:cs typeface="Calibri Light"/>
              </a:rPr>
              <a:t>s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15" dirty="0">
                <a:latin typeface="Calibri Light"/>
                <a:cs typeface="Calibri Light"/>
              </a:rPr>
              <a:t>t</a:t>
            </a:r>
            <a:r>
              <a:rPr sz="2150" b="0" spc="-55" dirty="0">
                <a:latin typeface="Calibri Light"/>
                <a:cs typeface="Calibri Light"/>
              </a:rPr>
              <a:t>r</a:t>
            </a:r>
            <a:r>
              <a:rPr sz="2150" b="0" spc="-15" dirty="0">
                <a:latin typeface="Calibri Light"/>
                <a:cs typeface="Calibri Light"/>
              </a:rPr>
              <a:t>ainin</a:t>
            </a:r>
            <a:r>
              <a:rPr sz="2150" b="0" spc="-10" dirty="0">
                <a:latin typeface="Calibri Light"/>
                <a:cs typeface="Calibri Light"/>
              </a:rPr>
              <a:t>g</a:t>
            </a:r>
            <a:r>
              <a:rPr sz="2150" b="0" spc="-15" dirty="0">
                <a:latin typeface="Calibri Light"/>
                <a:cs typeface="Calibri Light"/>
              </a:rPr>
              <a:t> </a:t>
            </a:r>
            <a:r>
              <a:rPr sz="2150" b="0" spc="-10" dirty="0">
                <a:latin typeface="Calibri Light"/>
                <a:cs typeface="Calibri Light"/>
              </a:rPr>
              <a:t>v</a:t>
            </a:r>
            <a:r>
              <a:rPr sz="2150" b="0" spc="-15" dirty="0">
                <a:latin typeface="Calibri Light"/>
                <a:cs typeface="Calibri Light"/>
              </a:rPr>
              <a:t>ideo </a:t>
            </a:r>
            <a:r>
              <a:rPr sz="2150" b="0" spc="-65" dirty="0">
                <a:latin typeface="Calibri Light"/>
                <a:cs typeface="Calibri Light"/>
              </a:rPr>
              <a:t>f</a:t>
            </a:r>
            <a:r>
              <a:rPr sz="2150" b="0" spc="-10" dirty="0">
                <a:latin typeface="Calibri Light"/>
                <a:cs typeface="Calibri Light"/>
              </a:rPr>
              <a:t>or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70" dirty="0">
                <a:latin typeface="Calibri Light"/>
                <a:cs typeface="Calibri Light"/>
              </a:rPr>
              <a:t>f</a:t>
            </a:r>
            <a:r>
              <a:rPr sz="2150" b="0" spc="-15" dirty="0">
                <a:latin typeface="Calibri Light"/>
                <a:cs typeface="Calibri Light"/>
              </a:rPr>
              <a:t>e</a:t>
            </a:r>
            <a:r>
              <a:rPr sz="2150" b="0" spc="-20" dirty="0">
                <a:latin typeface="Calibri Light"/>
                <a:cs typeface="Calibri Light"/>
              </a:rPr>
              <a:t>de</a:t>
            </a:r>
            <a:r>
              <a:rPr sz="2150" b="0" spc="-55" dirty="0">
                <a:latin typeface="Calibri Light"/>
                <a:cs typeface="Calibri Light"/>
              </a:rPr>
              <a:t>r</a:t>
            </a:r>
            <a:r>
              <a:rPr sz="2150" b="0" spc="-10" dirty="0">
                <a:latin typeface="Calibri Light"/>
                <a:cs typeface="Calibri Light"/>
              </a:rPr>
              <a:t>al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20" dirty="0">
                <a:latin typeface="Calibri Light"/>
                <a:cs typeface="Calibri Light"/>
              </a:rPr>
              <a:t>emplo</a:t>
            </a:r>
            <a:r>
              <a:rPr sz="2150" b="0" spc="-35" dirty="0">
                <a:latin typeface="Calibri Light"/>
                <a:cs typeface="Calibri Light"/>
              </a:rPr>
              <a:t>y</a:t>
            </a:r>
            <a:r>
              <a:rPr sz="2150" b="0" spc="-20" dirty="0">
                <a:latin typeface="Calibri Light"/>
                <a:cs typeface="Calibri Light"/>
              </a:rPr>
              <a:t>ee</a:t>
            </a:r>
            <a:r>
              <a:rPr sz="2150" b="0" spc="-10" dirty="0">
                <a:latin typeface="Calibri Light"/>
                <a:cs typeface="Calibri Light"/>
              </a:rPr>
              <a:t>s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20" dirty="0">
                <a:latin typeface="Calibri Light"/>
                <a:cs typeface="Calibri Light"/>
              </a:rPr>
              <a:t>an</a:t>
            </a:r>
            <a:r>
              <a:rPr sz="2150" b="0" spc="-15" dirty="0">
                <a:latin typeface="Calibri Light"/>
                <a:cs typeface="Calibri Light"/>
              </a:rPr>
              <a:t>d </a:t>
            </a:r>
            <a:r>
              <a:rPr sz="2150" b="0" spc="-40" dirty="0">
                <a:latin typeface="Calibri Light"/>
                <a:cs typeface="Calibri Light"/>
              </a:rPr>
              <a:t>c</a:t>
            </a:r>
            <a:r>
              <a:rPr sz="2150" b="0" spc="-15" dirty="0">
                <a:latin typeface="Calibri Light"/>
                <a:cs typeface="Calibri Light"/>
              </a:rPr>
              <a:t>o</a:t>
            </a:r>
            <a:r>
              <a:rPr sz="2150" b="0" spc="-40" dirty="0">
                <a:latin typeface="Calibri Light"/>
                <a:cs typeface="Calibri Light"/>
              </a:rPr>
              <a:t>n</a:t>
            </a:r>
            <a:r>
              <a:rPr sz="2150" b="0" spc="-10" dirty="0">
                <a:latin typeface="Calibri Light"/>
                <a:cs typeface="Calibri Light"/>
              </a:rPr>
              <a:t>t</a:t>
            </a:r>
            <a:r>
              <a:rPr sz="2150" b="0" spc="-55" dirty="0">
                <a:latin typeface="Calibri Light"/>
                <a:cs typeface="Calibri Light"/>
              </a:rPr>
              <a:t>r</a:t>
            </a:r>
            <a:r>
              <a:rPr sz="2150" b="0" spc="-15" dirty="0">
                <a:latin typeface="Calibri Light"/>
                <a:cs typeface="Calibri Light"/>
              </a:rPr>
              <a:t>ac</a:t>
            </a:r>
            <a:r>
              <a:rPr sz="2150" b="0" spc="-40" dirty="0">
                <a:latin typeface="Calibri Light"/>
                <a:cs typeface="Calibri Light"/>
              </a:rPr>
              <a:t>t</a:t>
            </a:r>
            <a:r>
              <a:rPr sz="2150" b="0" spc="-20" dirty="0">
                <a:latin typeface="Calibri Light"/>
                <a:cs typeface="Calibri Light"/>
              </a:rPr>
              <a:t>o</a:t>
            </a:r>
            <a:r>
              <a:rPr sz="2150" b="0" spc="-55" dirty="0">
                <a:latin typeface="Calibri Light"/>
                <a:cs typeface="Calibri Light"/>
              </a:rPr>
              <a:t>r</a:t>
            </a:r>
            <a:r>
              <a:rPr sz="2150" b="0" spc="-10" dirty="0">
                <a:latin typeface="Calibri Light"/>
                <a:cs typeface="Calibri Light"/>
              </a:rPr>
              <a:t>s</a:t>
            </a:r>
            <a:r>
              <a:rPr sz="2150" b="0" spc="-20" dirty="0">
                <a:latin typeface="Calibri Light"/>
                <a:cs typeface="Calibri Light"/>
              </a:rPr>
              <a:t> </a:t>
            </a:r>
            <a:r>
              <a:rPr sz="2150" b="0" spc="-40" dirty="0">
                <a:latin typeface="Calibri Light"/>
                <a:cs typeface="Calibri Light"/>
              </a:rPr>
              <a:t>w</a:t>
            </a:r>
            <a:r>
              <a:rPr sz="2150" b="0" spc="-10" dirty="0">
                <a:latin typeface="Calibri Light"/>
                <a:cs typeface="Calibri Light"/>
              </a:rPr>
              <a:t>as</a:t>
            </a:r>
            <a:r>
              <a:rPr sz="2150" b="0" spc="-20" dirty="0">
                <a:latin typeface="Calibri Light"/>
                <a:cs typeface="Calibri Light"/>
              </a:rPr>
              <a:t> </a:t>
            </a:r>
            <a:r>
              <a:rPr sz="2150" b="0" spc="-30" dirty="0">
                <a:latin typeface="Calibri Light"/>
                <a:cs typeface="Calibri Light"/>
              </a:rPr>
              <a:t>de</a:t>
            </a:r>
            <a:r>
              <a:rPr sz="2150" b="0" spc="-35" dirty="0">
                <a:latin typeface="Calibri Light"/>
                <a:cs typeface="Calibri Light"/>
              </a:rPr>
              <a:t>v</a:t>
            </a:r>
            <a:r>
              <a:rPr sz="2150" b="0" spc="-10" dirty="0">
                <a:latin typeface="Calibri Light"/>
                <a:cs typeface="Calibri Light"/>
              </a:rPr>
              <a:t>eloped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10" dirty="0">
                <a:latin typeface="Calibri Light"/>
                <a:cs typeface="Calibri Light"/>
              </a:rPr>
              <a:t>[</a:t>
            </a:r>
            <a:r>
              <a:rPr sz="2150" b="0" spc="-30" dirty="0">
                <a:latin typeface="Calibri Light"/>
                <a:cs typeface="Calibri Light"/>
              </a:rPr>
              <a:t>b</a:t>
            </a:r>
            <a:r>
              <a:rPr sz="2150" b="0" spc="-10" dirty="0">
                <a:latin typeface="Calibri Light"/>
                <a:cs typeface="Calibri Light"/>
              </a:rPr>
              <a:t>y</a:t>
            </a:r>
            <a:r>
              <a:rPr sz="2150" b="0" dirty="0">
                <a:latin typeface="Calibri Light"/>
                <a:cs typeface="Calibri Light"/>
              </a:rPr>
              <a:t> </a:t>
            </a:r>
            <a:r>
              <a:rPr sz="2150" b="0" spc="-10" dirty="0">
                <a:latin typeface="Calibri Light"/>
                <a:cs typeface="Calibri Light"/>
              </a:rPr>
              <a:t>the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20" dirty="0">
                <a:latin typeface="Calibri Light"/>
                <a:cs typeface="Calibri Light"/>
              </a:rPr>
              <a:t>USD</a:t>
            </a:r>
            <a:r>
              <a:rPr sz="2150" b="0" spc="-50" dirty="0">
                <a:latin typeface="Calibri Light"/>
                <a:cs typeface="Calibri Light"/>
              </a:rPr>
              <a:t>O</a:t>
            </a:r>
            <a:r>
              <a:rPr sz="2150" b="0" spc="-15" dirty="0">
                <a:latin typeface="Calibri Light"/>
                <a:cs typeface="Calibri Light"/>
              </a:rPr>
              <a:t>J</a:t>
            </a:r>
            <a:r>
              <a:rPr sz="2150" b="0" spc="-10" dirty="0">
                <a:latin typeface="Calibri Light"/>
                <a:cs typeface="Calibri Light"/>
              </a:rPr>
              <a:t>]</a:t>
            </a:r>
            <a:r>
              <a:rPr sz="2150" b="0" dirty="0">
                <a:latin typeface="Calibri Light"/>
                <a:cs typeface="Calibri Light"/>
              </a:rPr>
              <a:t> </a:t>
            </a:r>
            <a:r>
              <a:rPr sz="2150" b="0" spc="-15" dirty="0">
                <a:latin typeface="Calibri Light"/>
                <a:cs typeface="Calibri Light"/>
              </a:rPr>
              <a:t> </a:t>
            </a:r>
            <a:r>
              <a:rPr sz="2150" b="0" spc="-10" dirty="0">
                <a:latin typeface="Calibri Light"/>
                <a:cs typeface="Calibri Light"/>
              </a:rPr>
              <a:t>i</a:t>
            </a:r>
            <a:r>
              <a:rPr sz="2150" b="0" spc="-15" dirty="0">
                <a:latin typeface="Calibri Light"/>
                <a:cs typeface="Calibri Light"/>
              </a:rPr>
              <a:t>n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40" dirty="0">
                <a:latin typeface="Calibri Light"/>
                <a:cs typeface="Calibri Light"/>
              </a:rPr>
              <a:t>c</a:t>
            </a:r>
            <a:r>
              <a:rPr sz="2150" b="0" spc="-20" dirty="0">
                <a:latin typeface="Calibri Light"/>
                <a:cs typeface="Calibri Light"/>
              </a:rPr>
              <a:t>oo</a:t>
            </a:r>
            <a:r>
              <a:rPr sz="2150" b="0" spc="-45" dirty="0">
                <a:latin typeface="Calibri Light"/>
                <a:cs typeface="Calibri Light"/>
              </a:rPr>
              <a:t>r</a:t>
            </a:r>
            <a:r>
              <a:rPr sz="2150" b="0" spc="-15" dirty="0">
                <a:latin typeface="Calibri Light"/>
                <a:cs typeface="Calibri Light"/>
              </a:rPr>
              <a:t>din</a:t>
            </a:r>
            <a:r>
              <a:rPr sz="2150" b="0" spc="-45" dirty="0">
                <a:latin typeface="Calibri Light"/>
                <a:cs typeface="Calibri Light"/>
              </a:rPr>
              <a:t>a</a:t>
            </a:r>
            <a:r>
              <a:rPr sz="2150" b="0" spc="-15" dirty="0">
                <a:latin typeface="Calibri Light"/>
                <a:cs typeface="Calibri Light"/>
              </a:rPr>
              <a:t>tion</a:t>
            </a:r>
            <a:r>
              <a:rPr sz="2150" b="0" spc="-20" dirty="0">
                <a:latin typeface="Calibri Light"/>
                <a:cs typeface="Calibri Light"/>
              </a:rPr>
              <a:t> </a:t>
            </a:r>
            <a:r>
              <a:rPr sz="2150" b="0" spc="-15" dirty="0">
                <a:latin typeface="Calibri Light"/>
                <a:cs typeface="Calibri Light"/>
              </a:rPr>
              <a:t>with</a:t>
            </a:r>
            <a:r>
              <a:rPr sz="2150" b="0" spc="-20" dirty="0">
                <a:latin typeface="Calibri Light"/>
                <a:cs typeface="Calibri Light"/>
              </a:rPr>
              <a:t> </a:t>
            </a:r>
            <a:r>
              <a:rPr sz="2150" b="0" spc="-15" dirty="0">
                <a:latin typeface="Calibri Light"/>
                <a:cs typeface="Calibri Light"/>
              </a:rPr>
              <a:t>subjec</a:t>
            </a:r>
            <a:r>
              <a:rPr sz="2150" b="0" spc="-10" dirty="0">
                <a:latin typeface="Calibri Light"/>
                <a:cs typeface="Calibri Light"/>
              </a:rPr>
              <a:t>t</a:t>
            </a:r>
            <a:r>
              <a:rPr sz="2150" b="0" spc="-20" dirty="0">
                <a:latin typeface="Calibri Light"/>
                <a:cs typeface="Calibri Light"/>
              </a:rPr>
              <a:t> </a:t>
            </a:r>
            <a:r>
              <a:rPr sz="2150" b="0" spc="-25" dirty="0">
                <a:latin typeface="Calibri Light"/>
                <a:cs typeface="Calibri Light"/>
              </a:rPr>
              <a:t>m</a:t>
            </a:r>
            <a:r>
              <a:rPr sz="2150" b="0" spc="-40" dirty="0">
                <a:latin typeface="Calibri Light"/>
                <a:cs typeface="Calibri Light"/>
              </a:rPr>
              <a:t>at</a:t>
            </a:r>
            <a:r>
              <a:rPr sz="2150" b="0" spc="-35" dirty="0">
                <a:latin typeface="Calibri Light"/>
                <a:cs typeface="Calibri Light"/>
              </a:rPr>
              <a:t>t</a:t>
            </a:r>
            <a:r>
              <a:rPr sz="2150" b="0" spc="-20" dirty="0">
                <a:latin typeface="Calibri Light"/>
                <a:cs typeface="Calibri Light"/>
              </a:rPr>
              <a:t>e</a:t>
            </a:r>
            <a:r>
              <a:rPr sz="2150" b="0" spc="-10" dirty="0">
                <a:latin typeface="Calibri Light"/>
                <a:cs typeface="Calibri Light"/>
              </a:rPr>
              <a:t>r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45" dirty="0">
                <a:latin typeface="Calibri Light"/>
                <a:cs typeface="Calibri Light"/>
              </a:rPr>
              <a:t>e</a:t>
            </a:r>
            <a:r>
              <a:rPr sz="2150" b="0" spc="-15" dirty="0">
                <a:latin typeface="Calibri Light"/>
                <a:cs typeface="Calibri Light"/>
              </a:rPr>
              <a:t>xpert</a:t>
            </a:r>
            <a:r>
              <a:rPr sz="2150" b="0" spc="-10" dirty="0">
                <a:latin typeface="Calibri Light"/>
                <a:cs typeface="Calibri Light"/>
              </a:rPr>
              <a:t>s</a:t>
            </a:r>
            <a:r>
              <a:rPr sz="2150" b="0" spc="-15" dirty="0">
                <a:latin typeface="Calibri Light"/>
                <a:cs typeface="Calibri Light"/>
              </a:rPr>
              <a:t> </a:t>
            </a:r>
            <a:r>
              <a:rPr sz="2150" b="0" spc="-10" dirty="0">
                <a:latin typeface="Calibri Light"/>
                <a:cs typeface="Calibri Light"/>
              </a:rPr>
              <a:t>f</a:t>
            </a:r>
            <a:r>
              <a:rPr sz="2150" b="0" spc="-55" dirty="0">
                <a:latin typeface="Calibri Light"/>
                <a:cs typeface="Calibri Light"/>
              </a:rPr>
              <a:t>r</a:t>
            </a:r>
            <a:r>
              <a:rPr sz="2150" b="0" spc="-15" dirty="0">
                <a:latin typeface="Calibri Light"/>
                <a:cs typeface="Calibri Light"/>
              </a:rPr>
              <a:t>om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15" dirty="0">
                <a:latin typeface="Calibri Light"/>
                <a:cs typeface="Calibri Light"/>
              </a:rPr>
              <a:t>ac</a:t>
            </a:r>
            <a:r>
              <a:rPr sz="2150" b="0" spc="-55" dirty="0">
                <a:latin typeface="Calibri Light"/>
                <a:cs typeface="Calibri Light"/>
              </a:rPr>
              <a:t>r</a:t>
            </a:r>
            <a:r>
              <a:rPr sz="2150" b="0" spc="-15" dirty="0">
                <a:latin typeface="Calibri Light"/>
                <a:cs typeface="Calibri Light"/>
              </a:rPr>
              <a:t>os</a:t>
            </a:r>
            <a:r>
              <a:rPr sz="2150" b="0" spc="-10" dirty="0">
                <a:latin typeface="Calibri Light"/>
                <a:cs typeface="Calibri Light"/>
              </a:rPr>
              <a:t>s</a:t>
            </a:r>
            <a:r>
              <a:rPr sz="2150" b="0" spc="-40" dirty="0">
                <a:latin typeface="Calibri Light"/>
                <a:cs typeface="Calibri Light"/>
              </a:rPr>
              <a:t> </a:t>
            </a:r>
            <a:r>
              <a:rPr sz="2150" b="0" spc="-15" dirty="0">
                <a:latin typeface="Calibri Light"/>
                <a:cs typeface="Calibri Light"/>
              </a:rPr>
              <a:t>the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40" dirty="0">
                <a:latin typeface="Calibri Light"/>
                <a:cs typeface="Calibri Light"/>
              </a:rPr>
              <a:t>F</a:t>
            </a:r>
            <a:r>
              <a:rPr sz="2150" b="0" spc="-15" dirty="0">
                <a:latin typeface="Calibri Light"/>
                <a:cs typeface="Calibri Light"/>
              </a:rPr>
              <a:t>e</a:t>
            </a:r>
            <a:r>
              <a:rPr sz="2150" b="0" spc="-20" dirty="0">
                <a:latin typeface="Calibri Light"/>
                <a:cs typeface="Calibri Light"/>
              </a:rPr>
              <a:t>de</a:t>
            </a:r>
            <a:r>
              <a:rPr sz="2150" b="0" spc="-55" dirty="0">
                <a:latin typeface="Calibri Light"/>
                <a:cs typeface="Calibri Light"/>
              </a:rPr>
              <a:t>r</a:t>
            </a:r>
            <a:r>
              <a:rPr sz="2150" b="0" spc="-10" dirty="0">
                <a:latin typeface="Calibri Light"/>
                <a:cs typeface="Calibri Light"/>
              </a:rPr>
              <a:t>al Go</a:t>
            </a:r>
            <a:r>
              <a:rPr sz="2150" b="0" spc="-35" dirty="0">
                <a:latin typeface="Calibri Light"/>
                <a:cs typeface="Calibri Light"/>
              </a:rPr>
              <a:t>v</a:t>
            </a:r>
            <a:r>
              <a:rPr sz="2150" b="0" spc="-15" dirty="0">
                <a:latin typeface="Calibri Light"/>
                <a:cs typeface="Calibri Light"/>
              </a:rPr>
              <a:t>ernme</a:t>
            </a:r>
            <a:r>
              <a:rPr sz="2150" b="0" spc="-40" dirty="0">
                <a:latin typeface="Calibri Light"/>
                <a:cs typeface="Calibri Light"/>
              </a:rPr>
              <a:t>n</a:t>
            </a:r>
            <a:r>
              <a:rPr sz="2150" b="0" spc="-10" dirty="0">
                <a:latin typeface="Calibri Light"/>
                <a:cs typeface="Calibri Light"/>
              </a:rPr>
              <a:t>t,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10" dirty="0">
                <a:latin typeface="Calibri Light"/>
                <a:cs typeface="Calibri Light"/>
              </a:rPr>
              <a:t>Indian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15" dirty="0">
                <a:latin typeface="Calibri Light"/>
                <a:cs typeface="Calibri Light"/>
              </a:rPr>
              <a:t>Cou</a:t>
            </a:r>
            <a:r>
              <a:rPr sz="2150" b="0" spc="-40" dirty="0">
                <a:latin typeface="Calibri Light"/>
                <a:cs typeface="Calibri Light"/>
              </a:rPr>
              <a:t>n</a:t>
            </a:r>
            <a:r>
              <a:rPr sz="2150" b="0" spc="-10" dirty="0">
                <a:latin typeface="Calibri Light"/>
                <a:cs typeface="Calibri Light"/>
              </a:rPr>
              <a:t>tr</a:t>
            </a:r>
            <a:r>
              <a:rPr sz="2150" b="0" spc="-180" dirty="0">
                <a:latin typeface="Calibri Light"/>
                <a:cs typeface="Calibri Light"/>
              </a:rPr>
              <a:t>y</a:t>
            </a:r>
            <a:r>
              <a:rPr sz="2150" b="0" spc="-10" dirty="0">
                <a:latin typeface="Calibri Light"/>
                <a:cs typeface="Calibri Light"/>
              </a:rPr>
              <a:t>,</a:t>
            </a:r>
            <a:r>
              <a:rPr sz="2150" b="0" spc="-20" dirty="0">
                <a:latin typeface="Calibri Light"/>
                <a:cs typeface="Calibri Light"/>
              </a:rPr>
              <a:t> </a:t>
            </a:r>
            <a:r>
              <a:rPr sz="2150" b="0" spc="-15" dirty="0">
                <a:latin typeface="Calibri Light"/>
                <a:cs typeface="Calibri Light"/>
              </a:rPr>
              <a:t>A</a:t>
            </a:r>
            <a:r>
              <a:rPr sz="2150" b="0" spc="-40" dirty="0">
                <a:latin typeface="Calibri Light"/>
                <a:cs typeface="Calibri Light"/>
              </a:rPr>
              <a:t>c</a:t>
            </a:r>
            <a:r>
              <a:rPr sz="2150" b="0" spc="-15" dirty="0">
                <a:latin typeface="Calibri Light"/>
                <a:cs typeface="Calibri Light"/>
              </a:rPr>
              <a:t>ademia and </a:t>
            </a:r>
            <a:r>
              <a:rPr sz="2150" b="0" spc="-160" dirty="0">
                <a:latin typeface="Calibri Light"/>
                <a:cs typeface="Calibri Light"/>
              </a:rPr>
              <a:t>T</a:t>
            </a:r>
            <a:r>
              <a:rPr sz="2150" b="0" spc="-15" dirty="0">
                <a:latin typeface="Calibri Light"/>
                <a:cs typeface="Calibri Light"/>
              </a:rPr>
              <a:t>r</a:t>
            </a:r>
            <a:r>
              <a:rPr sz="2150" b="0" spc="-10" dirty="0">
                <a:latin typeface="Calibri Light"/>
                <a:cs typeface="Calibri Light"/>
              </a:rPr>
              <a:t>ibal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15" dirty="0">
                <a:latin typeface="Calibri Light"/>
                <a:cs typeface="Calibri Light"/>
              </a:rPr>
              <a:t>Ad</a:t>
            </a:r>
            <a:r>
              <a:rPr sz="2150" b="0" spc="-35" dirty="0">
                <a:latin typeface="Calibri Light"/>
                <a:cs typeface="Calibri Light"/>
              </a:rPr>
              <a:t>v</a:t>
            </a:r>
            <a:r>
              <a:rPr sz="2150" b="0" spc="-15" dirty="0">
                <a:latin typeface="Calibri Light"/>
                <a:cs typeface="Calibri Light"/>
              </a:rPr>
              <a:t>o</a:t>
            </a:r>
            <a:r>
              <a:rPr sz="2150" b="0" spc="-40" dirty="0">
                <a:latin typeface="Calibri Light"/>
                <a:cs typeface="Calibri Light"/>
              </a:rPr>
              <a:t>c</a:t>
            </a:r>
            <a:r>
              <a:rPr sz="2150" b="0" spc="-10" dirty="0">
                <a:latin typeface="Calibri Light"/>
                <a:cs typeface="Calibri Light"/>
              </a:rPr>
              <a:t>acy</a:t>
            </a:r>
            <a:r>
              <a:rPr sz="2150" b="0" spc="-20" dirty="0">
                <a:latin typeface="Calibri Light"/>
                <a:cs typeface="Calibri Light"/>
              </a:rPr>
              <a:t> </a:t>
            </a:r>
            <a:r>
              <a:rPr sz="2150" b="0" spc="-15" dirty="0">
                <a:latin typeface="Calibri Light"/>
                <a:cs typeface="Calibri Light"/>
              </a:rPr>
              <a:t>G</a:t>
            </a:r>
            <a:r>
              <a:rPr sz="2150" b="0" spc="-55" dirty="0">
                <a:latin typeface="Calibri Light"/>
                <a:cs typeface="Calibri Light"/>
              </a:rPr>
              <a:t>r</a:t>
            </a:r>
            <a:r>
              <a:rPr sz="2150" b="0" spc="-15" dirty="0">
                <a:latin typeface="Calibri Light"/>
                <a:cs typeface="Calibri Light"/>
              </a:rPr>
              <a:t>ou</a:t>
            </a:r>
            <a:r>
              <a:rPr sz="2150" b="0" spc="-30" dirty="0">
                <a:latin typeface="Calibri Light"/>
                <a:cs typeface="Calibri Light"/>
              </a:rPr>
              <a:t>ps</a:t>
            </a:r>
            <a:r>
              <a:rPr sz="2150" b="0" spc="-10" dirty="0">
                <a:latin typeface="Calibri Light"/>
                <a:cs typeface="Calibri Light"/>
              </a:rPr>
              <a:t>.</a:t>
            </a:r>
            <a:r>
              <a:rPr sz="2150" b="0" spc="-15" dirty="0">
                <a:latin typeface="Calibri Light"/>
                <a:cs typeface="Calibri Light"/>
              </a:rPr>
              <a:t> </a:t>
            </a:r>
            <a:r>
              <a:rPr sz="2150" b="0" spc="-10" dirty="0">
                <a:latin typeface="Calibri Light"/>
                <a:cs typeface="Calibri Light"/>
              </a:rPr>
              <a:t>This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15" dirty="0">
                <a:latin typeface="Calibri Light"/>
                <a:cs typeface="Calibri Light"/>
              </a:rPr>
              <a:t>t</a:t>
            </a:r>
            <a:r>
              <a:rPr sz="2150" b="0" spc="-55" dirty="0">
                <a:latin typeface="Calibri Light"/>
                <a:cs typeface="Calibri Light"/>
              </a:rPr>
              <a:t>r</a:t>
            </a:r>
            <a:r>
              <a:rPr sz="2150" b="0" spc="-15" dirty="0">
                <a:latin typeface="Calibri Light"/>
                <a:cs typeface="Calibri Light"/>
              </a:rPr>
              <a:t>ainin</a:t>
            </a:r>
            <a:r>
              <a:rPr sz="2150" b="0" spc="-10" dirty="0">
                <a:latin typeface="Calibri Light"/>
                <a:cs typeface="Calibri Light"/>
              </a:rPr>
              <a:t>g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40" dirty="0">
                <a:latin typeface="Calibri Light"/>
                <a:cs typeface="Calibri Light"/>
              </a:rPr>
              <a:t>w</a:t>
            </a:r>
            <a:r>
              <a:rPr sz="2150" b="0" spc="-20" dirty="0">
                <a:latin typeface="Calibri Light"/>
                <a:cs typeface="Calibri Light"/>
              </a:rPr>
              <a:t>a</a:t>
            </a:r>
            <a:r>
              <a:rPr sz="2150" b="0" spc="-10" dirty="0">
                <a:latin typeface="Calibri Light"/>
                <a:cs typeface="Calibri Light"/>
              </a:rPr>
              <a:t>s</a:t>
            </a:r>
            <a:r>
              <a:rPr sz="2150" b="0" spc="-20" dirty="0">
                <a:latin typeface="Calibri Light"/>
                <a:cs typeface="Calibri Light"/>
              </a:rPr>
              <a:t> </a:t>
            </a:r>
            <a:r>
              <a:rPr sz="2150" b="0" spc="-10" dirty="0">
                <a:latin typeface="Calibri Light"/>
                <a:cs typeface="Calibri Light"/>
              </a:rPr>
              <a:t>f</a:t>
            </a:r>
            <a:r>
              <a:rPr sz="2150" b="0" spc="-15" dirty="0">
                <a:latin typeface="Calibri Light"/>
                <a:cs typeface="Calibri Light"/>
              </a:rPr>
              <a:t>inali</a:t>
            </a:r>
            <a:r>
              <a:rPr sz="2150" b="0" spc="-65" dirty="0">
                <a:latin typeface="Calibri Light"/>
                <a:cs typeface="Calibri Light"/>
              </a:rPr>
              <a:t>z</a:t>
            </a:r>
            <a:r>
              <a:rPr sz="2150" b="0" spc="-20" dirty="0">
                <a:latin typeface="Calibri Light"/>
                <a:cs typeface="Calibri Light"/>
              </a:rPr>
              <a:t>e</a:t>
            </a:r>
            <a:r>
              <a:rPr sz="2150" b="0" spc="-15" dirty="0">
                <a:latin typeface="Calibri Light"/>
                <a:cs typeface="Calibri Light"/>
              </a:rPr>
              <a:t>d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10" dirty="0">
                <a:latin typeface="Calibri Light"/>
                <a:cs typeface="Calibri Light"/>
              </a:rPr>
              <a:t>i</a:t>
            </a:r>
            <a:r>
              <a:rPr sz="2150" b="0" spc="-15" dirty="0">
                <a:latin typeface="Calibri Light"/>
                <a:cs typeface="Calibri Light"/>
              </a:rPr>
              <a:t>n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70" dirty="0">
                <a:latin typeface="Calibri Light"/>
                <a:cs typeface="Calibri Light"/>
              </a:rPr>
              <a:t>F</a:t>
            </a:r>
            <a:r>
              <a:rPr sz="2150" b="0" spc="-15" dirty="0">
                <a:latin typeface="Calibri Light"/>
                <a:cs typeface="Calibri Light"/>
              </a:rPr>
              <a:t>a</a:t>
            </a:r>
            <a:r>
              <a:rPr sz="2150" b="0" spc="-10" dirty="0">
                <a:latin typeface="Calibri Light"/>
                <a:cs typeface="Calibri Light"/>
              </a:rPr>
              <a:t>l</a:t>
            </a:r>
            <a:r>
              <a:rPr sz="2150" b="0" spc="-5" dirty="0">
                <a:latin typeface="Calibri Light"/>
                <a:cs typeface="Calibri Light"/>
              </a:rPr>
              <a:t>l </a:t>
            </a:r>
            <a:r>
              <a:rPr sz="2150" b="0" spc="-20" dirty="0">
                <a:latin typeface="Calibri Light"/>
                <a:cs typeface="Calibri Light"/>
              </a:rPr>
              <a:t>201</a:t>
            </a:r>
            <a:r>
              <a:rPr sz="2150" b="0" spc="-15" dirty="0">
                <a:latin typeface="Calibri Light"/>
                <a:cs typeface="Calibri Light"/>
              </a:rPr>
              <a:t>6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15" dirty="0">
                <a:latin typeface="Calibri Light"/>
                <a:cs typeface="Calibri Light"/>
              </a:rPr>
              <a:t>with</a:t>
            </a:r>
            <a:r>
              <a:rPr sz="2150" b="0" spc="-20" dirty="0">
                <a:latin typeface="Calibri Light"/>
                <a:cs typeface="Calibri Light"/>
              </a:rPr>
              <a:t> </a:t>
            </a:r>
            <a:r>
              <a:rPr sz="2150" b="0" spc="-15" dirty="0">
                <a:latin typeface="Calibri Light"/>
                <a:cs typeface="Calibri Light"/>
              </a:rPr>
              <a:t>assi</a:t>
            </a:r>
            <a:r>
              <a:rPr sz="2150" b="0" spc="-40" dirty="0">
                <a:latin typeface="Calibri Light"/>
                <a:cs typeface="Calibri Light"/>
              </a:rPr>
              <a:t>s</a:t>
            </a:r>
            <a:r>
              <a:rPr sz="2150" b="0" spc="-45" dirty="0">
                <a:latin typeface="Calibri Light"/>
                <a:cs typeface="Calibri Light"/>
              </a:rPr>
              <a:t>t</a:t>
            </a:r>
            <a:r>
              <a:rPr sz="2150" b="0" spc="-20" dirty="0">
                <a:latin typeface="Calibri Light"/>
                <a:cs typeface="Calibri Light"/>
              </a:rPr>
              <a:t>anc</a:t>
            </a:r>
            <a:r>
              <a:rPr sz="2150" b="0" spc="-15" dirty="0">
                <a:latin typeface="Calibri Light"/>
                <a:cs typeface="Calibri Light"/>
              </a:rPr>
              <a:t>e</a:t>
            </a:r>
            <a:r>
              <a:rPr sz="2150" b="0" spc="-20" dirty="0">
                <a:latin typeface="Calibri Light"/>
                <a:cs typeface="Calibri Light"/>
              </a:rPr>
              <a:t> </a:t>
            </a:r>
            <a:r>
              <a:rPr sz="2150" b="0" spc="-10" dirty="0">
                <a:latin typeface="Calibri Light"/>
                <a:cs typeface="Calibri Light"/>
              </a:rPr>
              <a:t>f</a:t>
            </a:r>
            <a:r>
              <a:rPr sz="2150" b="0" spc="-55" dirty="0">
                <a:latin typeface="Calibri Light"/>
                <a:cs typeface="Calibri Light"/>
              </a:rPr>
              <a:t>r</a:t>
            </a:r>
            <a:r>
              <a:rPr sz="2150" b="0" spc="-15" dirty="0">
                <a:latin typeface="Calibri Light"/>
                <a:cs typeface="Calibri Light"/>
              </a:rPr>
              <a:t>om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15" dirty="0">
                <a:latin typeface="Calibri Light"/>
                <a:cs typeface="Calibri Light"/>
              </a:rPr>
              <a:t>the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20" dirty="0">
                <a:latin typeface="Calibri Light"/>
                <a:cs typeface="Calibri Light"/>
              </a:rPr>
              <a:t>D</a:t>
            </a:r>
            <a:r>
              <a:rPr sz="2150" b="0" spc="-45" dirty="0">
                <a:latin typeface="Calibri Light"/>
                <a:cs typeface="Calibri Light"/>
              </a:rPr>
              <a:t>e</a:t>
            </a:r>
            <a:r>
              <a:rPr sz="2150" b="0" spc="-15" dirty="0">
                <a:latin typeface="Calibri Light"/>
                <a:cs typeface="Calibri Light"/>
              </a:rPr>
              <a:t>partme</a:t>
            </a:r>
            <a:r>
              <a:rPr sz="2150" b="0" spc="-40" dirty="0">
                <a:latin typeface="Calibri Light"/>
                <a:cs typeface="Calibri Light"/>
              </a:rPr>
              <a:t>n</a:t>
            </a:r>
            <a:r>
              <a:rPr sz="2150" b="0" spc="-10" dirty="0">
                <a:latin typeface="Calibri Light"/>
                <a:cs typeface="Calibri Light"/>
              </a:rPr>
              <a:t>t of Ju</a:t>
            </a:r>
            <a:r>
              <a:rPr sz="2150" b="0" spc="-40" dirty="0">
                <a:latin typeface="Calibri Light"/>
                <a:cs typeface="Calibri Light"/>
              </a:rPr>
              <a:t>s</a:t>
            </a:r>
            <a:r>
              <a:rPr sz="2150" b="0" spc="-10" dirty="0">
                <a:latin typeface="Calibri Light"/>
                <a:cs typeface="Calibri Light"/>
              </a:rPr>
              <a:t>tice</a:t>
            </a:r>
            <a:r>
              <a:rPr sz="2150" b="0" spc="-150" dirty="0">
                <a:latin typeface="Calibri Light"/>
                <a:cs typeface="Calibri Light"/>
              </a:rPr>
              <a:t>’</a:t>
            </a:r>
            <a:r>
              <a:rPr sz="2150" b="0" spc="-10" dirty="0">
                <a:latin typeface="Calibri Light"/>
                <a:cs typeface="Calibri Light"/>
              </a:rPr>
              <a:t>s</a:t>
            </a:r>
            <a:r>
              <a:rPr sz="2150" b="0" spc="-20" dirty="0">
                <a:latin typeface="Calibri Light"/>
                <a:cs typeface="Calibri Light"/>
              </a:rPr>
              <a:t> </a:t>
            </a:r>
            <a:r>
              <a:rPr sz="2150" b="0" spc="-15" dirty="0">
                <a:latin typeface="Calibri Light"/>
                <a:cs typeface="Calibri Light"/>
              </a:rPr>
              <a:t>N</a:t>
            </a:r>
            <a:r>
              <a:rPr sz="2150" b="0" spc="-40" dirty="0">
                <a:latin typeface="Calibri Light"/>
                <a:cs typeface="Calibri Light"/>
              </a:rPr>
              <a:t>a</a:t>
            </a:r>
            <a:r>
              <a:rPr sz="2150" b="0" spc="-10" dirty="0">
                <a:latin typeface="Calibri Light"/>
                <a:cs typeface="Calibri Light"/>
              </a:rPr>
              <a:t>tional</a:t>
            </a:r>
            <a:r>
              <a:rPr sz="2150" b="0" spc="-20" dirty="0">
                <a:latin typeface="Calibri Light"/>
                <a:cs typeface="Calibri Light"/>
              </a:rPr>
              <a:t> </a:t>
            </a:r>
            <a:r>
              <a:rPr sz="2150" b="0" spc="-15" dirty="0">
                <a:latin typeface="Calibri Light"/>
                <a:cs typeface="Calibri Light"/>
              </a:rPr>
              <a:t>I</a:t>
            </a:r>
            <a:r>
              <a:rPr sz="2150" b="0" spc="-10" dirty="0">
                <a:latin typeface="Calibri Light"/>
                <a:cs typeface="Calibri Light"/>
              </a:rPr>
              <a:t>ndian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15" dirty="0">
                <a:latin typeface="Calibri Light"/>
                <a:cs typeface="Calibri Light"/>
              </a:rPr>
              <a:t>Cou</a:t>
            </a:r>
            <a:r>
              <a:rPr sz="2150" b="0" spc="-40" dirty="0">
                <a:latin typeface="Calibri Light"/>
                <a:cs typeface="Calibri Light"/>
              </a:rPr>
              <a:t>n</a:t>
            </a:r>
            <a:r>
              <a:rPr sz="2150" b="0" spc="-10" dirty="0">
                <a:latin typeface="Calibri Light"/>
                <a:cs typeface="Calibri Light"/>
              </a:rPr>
              <a:t>try</a:t>
            </a:r>
            <a:r>
              <a:rPr sz="2150" b="0" spc="-20" dirty="0">
                <a:latin typeface="Calibri Light"/>
                <a:cs typeface="Calibri Light"/>
              </a:rPr>
              <a:t> </a:t>
            </a:r>
            <a:r>
              <a:rPr sz="2150" b="0" spc="-160" dirty="0">
                <a:latin typeface="Calibri Light"/>
                <a:cs typeface="Calibri Light"/>
              </a:rPr>
              <a:t>T</a:t>
            </a:r>
            <a:r>
              <a:rPr sz="2150" b="0" spc="-55" dirty="0">
                <a:latin typeface="Calibri Light"/>
                <a:cs typeface="Calibri Light"/>
              </a:rPr>
              <a:t>r</a:t>
            </a:r>
            <a:r>
              <a:rPr sz="2150" b="0" spc="-10" dirty="0">
                <a:latin typeface="Calibri Light"/>
                <a:cs typeface="Calibri Light"/>
              </a:rPr>
              <a:t>aining</a:t>
            </a:r>
            <a:r>
              <a:rPr sz="2150" b="0" spc="-5" dirty="0">
                <a:latin typeface="Calibri Light"/>
                <a:cs typeface="Calibri Light"/>
              </a:rPr>
              <a:t> </a:t>
            </a:r>
            <a:r>
              <a:rPr sz="2150" b="0" spc="-10" dirty="0">
                <a:latin typeface="Calibri Light"/>
                <a:cs typeface="Calibri Light"/>
              </a:rPr>
              <a:t>Initi</a:t>
            </a:r>
            <a:r>
              <a:rPr sz="2150" b="0" spc="-40" dirty="0">
                <a:latin typeface="Calibri Light"/>
                <a:cs typeface="Calibri Light"/>
              </a:rPr>
              <a:t>a</a:t>
            </a:r>
            <a:r>
              <a:rPr sz="2150" b="0" spc="-10" dirty="0">
                <a:latin typeface="Calibri Light"/>
                <a:cs typeface="Calibri Light"/>
              </a:rPr>
              <a:t>ti</a:t>
            </a:r>
            <a:r>
              <a:rPr sz="2150" b="0" spc="-35" dirty="0">
                <a:latin typeface="Calibri Light"/>
                <a:cs typeface="Calibri Light"/>
              </a:rPr>
              <a:t>v</a:t>
            </a:r>
            <a:r>
              <a:rPr sz="2150" b="0" spc="-10" dirty="0">
                <a:latin typeface="Calibri Light"/>
                <a:cs typeface="Calibri Light"/>
              </a:rPr>
              <a:t>e.</a:t>
            </a:r>
            <a:endParaRPr sz="215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9041" y="2748597"/>
            <a:ext cx="9642475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b="0" spc="-5" dirty="0">
                <a:latin typeface="Calibri Light"/>
                <a:cs typeface="Calibri Light"/>
              </a:rPr>
              <a:t>MA</a:t>
            </a:r>
            <a:r>
              <a:rPr sz="3300" b="0" spc="-30" dirty="0">
                <a:latin typeface="Calibri Light"/>
                <a:cs typeface="Calibri Light"/>
              </a:rPr>
              <a:t>R</a:t>
            </a:r>
            <a:r>
              <a:rPr sz="3300" b="0" spc="-5" dirty="0">
                <a:latin typeface="Calibri Light"/>
                <a:cs typeface="Calibri Light"/>
              </a:rPr>
              <a:t>C</a:t>
            </a:r>
            <a:r>
              <a:rPr sz="3300" b="0" dirty="0">
                <a:latin typeface="Calibri Light"/>
                <a:cs typeface="Calibri Light"/>
              </a:rPr>
              <a:t>H</a:t>
            </a:r>
            <a:r>
              <a:rPr sz="3300" b="0" spc="-25" dirty="0">
                <a:latin typeface="Calibri Light"/>
                <a:cs typeface="Calibri Light"/>
              </a:rPr>
              <a:t> </a:t>
            </a:r>
            <a:r>
              <a:rPr sz="3300" b="0" spc="-5" dirty="0">
                <a:latin typeface="Calibri Light"/>
                <a:cs typeface="Calibri Light"/>
              </a:rPr>
              <a:t>2018</a:t>
            </a:r>
            <a:r>
              <a:rPr sz="3300" b="0" dirty="0">
                <a:latin typeface="Calibri Light"/>
                <a:cs typeface="Calibri Light"/>
              </a:rPr>
              <a:t>:</a:t>
            </a:r>
            <a:r>
              <a:rPr sz="3300" b="0" spc="-10" dirty="0">
                <a:latin typeface="Calibri Light"/>
                <a:cs typeface="Calibri Light"/>
              </a:rPr>
              <a:t> </a:t>
            </a:r>
            <a:r>
              <a:rPr sz="3300" b="0" spc="10" dirty="0">
                <a:latin typeface="Calibri Light"/>
                <a:cs typeface="Calibri Light"/>
              </a:rPr>
              <a:t>2</a:t>
            </a:r>
            <a:r>
              <a:rPr sz="3300" b="0" spc="-7" baseline="25252" dirty="0">
                <a:latin typeface="Calibri Light"/>
                <a:cs typeface="Calibri Light"/>
              </a:rPr>
              <a:t>N</a:t>
            </a:r>
            <a:r>
              <a:rPr sz="3300" b="0" baseline="25252" dirty="0">
                <a:latin typeface="Calibri Light"/>
                <a:cs typeface="Calibri Light"/>
              </a:rPr>
              <a:t>D</a:t>
            </a:r>
            <a:r>
              <a:rPr sz="3300" b="0" spc="352" baseline="25252" dirty="0">
                <a:latin typeface="Calibri Light"/>
                <a:cs typeface="Calibri Light"/>
              </a:rPr>
              <a:t> </a:t>
            </a:r>
            <a:r>
              <a:rPr sz="3300" b="0" dirty="0">
                <a:latin typeface="Calibri Light"/>
                <a:cs typeface="Calibri Light"/>
              </a:rPr>
              <a:t>Wi</a:t>
            </a:r>
            <a:r>
              <a:rPr sz="3300" b="0" spc="-50" dirty="0">
                <a:latin typeface="Calibri Light"/>
                <a:cs typeface="Calibri Light"/>
              </a:rPr>
              <a:t>r</a:t>
            </a:r>
            <a:r>
              <a:rPr sz="3300" b="0" dirty="0">
                <a:latin typeface="Calibri Light"/>
                <a:cs typeface="Calibri Light"/>
              </a:rPr>
              <a:t>eless I</a:t>
            </a:r>
            <a:r>
              <a:rPr sz="3300" b="0" spc="-20" dirty="0">
                <a:latin typeface="Calibri Light"/>
                <a:cs typeface="Calibri Light"/>
              </a:rPr>
              <a:t>n</a:t>
            </a:r>
            <a:r>
              <a:rPr sz="3300" b="0" dirty="0">
                <a:latin typeface="Calibri Light"/>
                <a:cs typeface="Calibri Light"/>
              </a:rPr>
              <a:t>f</a:t>
            </a:r>
            <a:r>
              <a:rPr sz="3300" b="0" spc="-65" dirty="0">
                <a:latin typeface="Calibri Light"/>
                <a:cs typeface="Calibri Light"/>
              </a:rPr>
              <a:t>r</a:t>
            </a:r>
            <a:r>
              <a:rPr sz="3300" b="0" dirty="0">
                <a:latin typeface="Calibri Light"/>
                <a:cs typeface="Calibri Light"/>
              </a:rPr>
              <a:t>a</a:t>
            </a:r>
            <a:r>
              <a:rPr sz="3300" b="0" spc="-45" dirty="0">
                <a:latin typeface="Calibri Light"/>
                <a:cs typeface="Calibri Light"/>
              </a:rPr>
              <a:t>s</a:t>
            </a:r>
            <a:r>
              <a:rPr sz="3300" b="0" dirty="0">
                <a:latin typeface="Calibri Light"/>
                <a:cs typeface="Calibri Light"/>
              </a:rPr>
              <a:t>tructu</a:t>
            </a:r>
            <a:r>
              <a:rPr sz="3300" b="0" spc="-55" dirty="0">
                <a:latin typeface="Calibri Light"/>
                <a:cs typeface="Calibri Light"/>
              </a:rPr>
              <a:t>r</a:t>
            </a:r>
            <a:r>
              <a:rPr sz="3300" b="0" dirty="0">
                <a:latin typeface="Calibri Light"/>
                <a:cs typeface="Calibri Light"/>
              </a:rPr>
              <a:t>e</a:t>
            </a:r>
            <a:r>
              <a:rPr sz="3300" b="0" spc="-30" dirty="0">
                <a:latin typeface="Calibri Light"/>
                <a:cs typeface="Calibri Light"/>
              </a:rPr>
              <a:t> </a:t>
            </a:r>
            <a:r>
              <a:rPr sz="3300" b="0" spc="-65" dirty="0">
                <a:latin typeface="Calibri Light"/>
                <a:cs typeface="Calibri Light"/>
              </a:rPr>
              <a:t>R</a:t>
            </a:r>
            <a:r>
              <a:rPr sz="3300" b="0" dirty="0">
                <a:latin typeface="Calibri Light"/>
                <a:cs typeface="Calibri Light"/>
              </a:rPr>
              <a:t>eport</a:t>
            </a:r>
            <a:r>
              <a:rPr sz="3300" b="0" spc="-20" dirty="0">
                <a:latin typeface="Calibri Light"/>
                <a:cs typeface="Calibri Light"/>
              </a:rPr>
              <a:t> </a:t>
            </a:r>
            <a:r>
              <a:rPr sz="3300" b="0" dirty="0">
                <a:latin typeface="Calibri Light"/>
                <a:cs typeface="Calibri Light"/>
              </a:rPr>
              <a:t>&amp;</a:t>
            </a:r>
            <a:r>
              <a:rPr sz="3300" b="0" spc="-5" dirty="0">
                <a:latin typeface="Calibri Light"/>
                <a:cs typeface="Calibri Light"/>
              </a:rPr>
              <a:t> </a:t>
            </a:r>
            <a:r>
              <a:rPr sz="3300" b="0" dirty="0">
                <a:latin typeface="Calibri Light"/>
                <a:cs typeface="Calibri Light"/>
              </a:rPr>
              <a:t>O</a:t>
            </a:r>
            <a:r>
              <a:rPr sz="3300" b="0" spc="-50" dirty="0">
                <a:latin typeface="Calibri Light"/>
                <a:cs typeface="Calibri Light"/>
              </a:rPr>
              <a:t>r</a:t>
            </a:r>
            <a:r>
              <a:rPr sz="3300" b="0" dirty="0">
                <a:latin typeface="Calibri Light"/>
                <a:cs typeface="Calibri Light"/>
              </a:rPr>
              <a:t>der</a:t>
            </a:r>
            <a:endParaRPr sz="33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2092" y="2718117"/>
            <a:ext cx="6555740" cy="1202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04010" marR="5080" indent="-1591945">
              <a:lnSpc>
                <a:spcPts val="4810"/>
              </a:lnSpc>
            </a:pPr>
            <a:r>
              <a:rPr sz="4450" b="0" spc="-5" dirty="0">
                <a:latin typeface="Calibri Light"/>
                <a:cs typeface="Calibri Light"/>
              </a:rPr>
              <a:t>Memo</a:t>
            </a:r>
            <a:r>
              <a:rPr sz="4450" b="0" spc="-95" dirty="0">
                <a:latin typeface="Calibri Light"/>
                <a:cs typeface="Calibri Light"/>
              </a:rPr>
              <a:t>r</a:t>
            </a:r>
            <a:r>
              <a:rPr sz="4450" b="0" dirty="0">
                <a:latin typeface="Calibri Light"/>
                <a:cs typeface="Calibri Light"/>
              </a:rPr>
              <a:t>a</a:t>
            </a:r>
            <a:r>
              <a:rPr sz="4450" b="0" spc="-5" dirty="0">
                <a:latin typeface="Calibri Light"/>
                <a:cs typeface="Calibri Light"/>
              </a:rPr>
              <a:t>ndu</a:t>
            </a:r>
            <a:r>
              <a:rPr sz="4450" b="0" dirty="0">
                <a:latin typeface="Calibri Light"/>
                <a:cs typeface="Calibri Light"/>
              </a:rPr>
              <a:t>m</a:t>
            </a:r>
            <a:r>
              <a:rPr sz="4450" b="0" spc="-5" dirty="0">
                <a:latin typeface="Calibri Light"/>
                <a:cs typeface="Calibri Light"/>
              </a:rPr>
              <a:t> o</a:t>
            </a:r>
            <a:r>
              <a:rPr sz="4450" b="0" dirty="0">
                <a:latin typeface="Calibri Light"/>
                <a:cs typeface="Calibri Light"/>
              </a:rPr>
              <a:t>f</a:t>
            </a:r>
            <a:r>
              <a:rPr sz="4450" b="0" spc="-5" dirty="0">
                <a:latin typeface="Calibri Light"/>
                <a:cs typeface="Calibri Light"/>
              </a:rPr>
              <a:t> Ag</a:t>
            </a:r>
            <a:r>
              <a:rPr sz="4450" b="0" spc="-70" dirty="0">
                <a:latin typeface="Calibri Light"/>
                <a:cs typeface="Calibri Light"/>
              </a:rPr>
              <a:t>r</a:t>
            </a:r>
            <a:r>
              <a:rPr sz="4450" b="0" spc="-5" dirty="0">
                <a:latin typeface="Calibri Light"/>
                <a:cs typeface="Calibri Light"/>
              </a:rPr>
              <a:t>eeme</a:t>
            </a:r>
            <a:r>
              <a:rPr sz="4450" b="0" spc="-50" dirty="0">
                <a:latin typeface="Calibri Light"/>
                <a:cs typeface="Calibri Light"/>
              </a:rPr>
              <a:t>n</a:t>
            </a:r>
            <a:r>
              <a:rPr sz="4450" b="0" dirty="0">
                <a:latin typeface="Calibri Light"/>
                <a:cs typeface="Calibri Light"/>
              </a:rPr>
              <a:t>t </a:t>
            </a:r>
            <a:r>
              <a:rPr sz="4450" b="0" spc="-5" dirty="0">
                <a:latin typeface="Calibri Light"/>
                <a:cs typeface="Calibri Light"/>
              </a:rPr>
              <a:t>(M</a:t>
            </a:r>
            <a:r>
              <a:rPr sz="4450" b="0" spc="-45" dirty="0">
                <a:latin typeface="Calibri Light"/>
                <a:cs typeface="Calibri Light"/>
              </a:rPr>
              <a:t>O</a:t>
            </a:r>
            <a:r>
              <a:rPr sz="4450" b="0" dirty="0">
                <a:latin typeface="Calibri Light"/>
                <a:cs typeface="Calibri Light"/>
              </a:rPr>
              <a:t>A)</a:t>
            </a:r>
            <a:r>
              <a:rPr sz="4450" b="0" spc="-5" dirty="0">
                <a:latin typeface="Calibri Light"/>
                <a:cs typeface="Calibri Light"/>
              </a:rPr>
              <a:t> </a:t>
            </a:r>
            <a:r>
              <a:rPr sz="4450" b="0" spc="-45" dirty="0">
                <a:latin typeface="Calibri Light"/>
                <a:cs typeface="Calibri Light"/>
              </a:rPr>
              <a:t>P</a:t>
            </a:r>
            <a:r>
              <a:rPr sz="4450" b="0" spc="-95" dirty="0">
                <a:latin typeface="Calibri Light"/>
                <a:cs typeface="Calibri Light"/>
              </a:rPr>
              <a:t>r</a:t>
            </a:r>
            <a:r>
              <a:rPr sz="4450" b="0" spc="-5" dirty="0">
                <a:latin typeface="Calibri Light"/>
                <a:cs typeface="Calibri Light"/>
              </a:rPr>
              <a:t>ocess</a:t>
            </a:r>
            <a:endParaRPr sz="445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48600" y="5410200"/>
            <a:ext cx="1666493" cy="1618489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8200" y="5538488"/>
            <a:ext cx="6217666" cy="1361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30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ul,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spc="-204" dirty="0">
                <a:latin typeface="Calibri"/>
                <a:cs typeface="Calibri"/>
              </a:rPr>
              <a:t>’</a:t>
            </a:r>
            <a:r>
              <a:rPr sz="2000" spc="5" dirty="0">
                <a:latin typeface="Calibri"/>
                <a:cs typeface="Calibri"/>
              </a:rPr>
              <a:t>Ari</a:t>
            </a:r>
            <a:endParaRPr sz="2000" dirty="0">
              <a:latin typeface="Calibri"/>
              <a:cs typeface="Calibri"/>
            </a:endParaRPr>
          </a:p>
          <a:p>
            <a:pPr marL="12700" marR="5080">
              <a:lnSpc>
                <a:spcPct val="114799"/>
              </a:lnSpc>
              <a:spcBef>
                <a:spcPts val="5"/>
              </a:spcBef>
            </a:pPr>
            <a:r>
              <a:rPr sz="2000" spc="5" dirty="0">
                <a:latin typeface="Calibri"/>
                <a:cs typeface="Calibri"/>
              </a:rPr>
              <a:t>Competition and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5" dirty="0">
                <a:latin typeface="Calibri"/>
                <a:cs typeface="Calibri"/>
              </a:rPr>
              <a:t>tructu</a:t>
            </a:r>
            <a:r>
              <a:rPr sz="2000" spc="-15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e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P</a:t>
            </a:r>
            <a:r>
              <a:rPr sz="2000" spc="5" dirty="0">
                <a:latin typeface="Calibri"/>
                <a:cs typeface="Calibri"/>
              </a:rPr>
              <a:t>olicy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Division</a:t>
            </a:r>
            <a:r>
              <a:rPr sz="2000" dirty="0">
                <a:latin typeface="Calibri"/>
                <a:cs typeface="Calibri"/>
              </a:rPr>
              <a:t> Wi</a:t>
            </a:r>
            <a:r>
              <a:rPr sz="2000" spc="-15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les</a:t>
            </a:r>
            <a:r>
              <a:rPr sz="2000" spc="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35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le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mmuni</a:t>
            </a:r>
            <a:r>
              <a:rPr sz="2000" spc="-10" dirty="0">
                <a:latin typeface="Calibri"/>
                <a:cs typeface="Calibri"/>
              </a:rPr>
              <a:t>ca</a:t>
            </a:r>
            <a:r>
              <a:rPr sz="2000" dirty="0">
                <a:latin typeface="Calibri"/>
                <a:cs typeface="Calibri"/>
              </a:rPr>
              <a:t>tion</a:t>
            </a:r>
            <a:r>
              <a:rPr sz="2000" spc="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 Bu</a:t>
            </a:r>
            <a:r>
              <a:rPr sz="2000" spc="-15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au</a:t>
            </a: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2000" spc="-20" dirty="0">
                <a:latin typeface="Calibri"/>
                <a:cs typeface="Calibri"/>
              </a:rPr>
              <a:t>F</a:t>
            </a:r>
            <a:r>
              <a:rPr sz="2000" spc="5" dirty="0">
                <a:latin typeface="Calibri"/>
                <a:cs typeface="Calibri"/>
              </a:rPr>
              <a:t>ede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Communi</a:t>
            </a:r>
            <a:r>
              <a:rPr sz="2000" spc="-10" dirty="0">
                <a:latin typeface="Calibri"/>
                <a:cs typeface="Calibri"/>
              </a:rPr>
              <a:t>ca</a:t>
            </a:r>
            <a:r>
              <a:rPr sz="2000" spc="5" dirty="0">
                <a:latin typeface="Calibri"/>
                <a:cs typeface="Calibri"/>
              </a:rPr>
              <a:t>tions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Commission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85895">
              <a:lnSpc>
                <a:spcPct val="100000"/>
              </a:lnSpc>
            </a:pPr>
            <a:r>
              <a:rPr spc="-35" dirty="0"/>
              <a:t>O</a:t>
            </a:r>
            <a:r>
              <a:rPr dirty="0"/>
              <a:t>VE</a:t>
            </a:r>
            <a:r>
              <a:rPr spc="-45" dirty="0"/>
              <a:t>R</a:t>
            </a:r>
            <a:r>
              <a:rPr dirty="0"/>
              <a:t>VIEW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6054" y="3265861"/>
            <a:ext cx="8630285" cy="3062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9890" marR="638175" indent="-377190">
              <a:lnSpc>
                <a:spcPts val="2060"/>
              </a:lnSpc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Appli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authori</a:t>
            </a:r>
            <a:r>
              <a:rPr sz="2150" spc="-65" dirty="0">
                <a:solidFill>
                  <a:srgbClr val="44546A"/>
                </a:solidFill>
                <a:latin typeface="Calibri"/>
                <a:cs typeface="Calibri"/>
              </a:rPr>
              <a:t>z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d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ac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1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on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behal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of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the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5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or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muc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h</a:t>
            </a:r>
            <a:r>
              <a:rPr sz="215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the Section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10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6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p</a:t>
            </a: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ocess</a:t>
            </a:r>
            <a:endParaRPr sz="2150">
              <a:latin typeface="Calibri"/>
              <a:cs typeface="Calibri"/>
            </a:endParaRPr>
          </a:p>
          <a:p>
            <a:pPr marL="389890" marR="5080" indent="-377190">
              <a:lnSpc>
                <a:spcPts val="2060"/>
              </a:lnSpc>
              <a:spcBef>
                <a:spcPts val="819"/>
              </a:spcBef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0" dirty="0">
                <a:solidFill>
                  <a:srgbClr val="44546A"/>
                </a:solidFill>
                <a:latin typeface="Calibri"/>
                <a:cs typeface="Calibri"/>
              </a:rPr>
              <a:t>ge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i</a:t>
            </a:r>
            <a:r>
              <a:rPr sz="2150" spc="-5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30" dirty="0">
                <a:solidFill>
                  <a:srgbClr val="44546A"/>
                </a:solidFill>
                <a:latin typeface="Calibri"/>
                <a:cs typeface="Calibri"/>
              </a:rPr>
              <a:t>v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ol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v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d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whe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ommuni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tion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5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acilit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y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deployme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ts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5" dirty="0">
                <a:solidFill>
                  <a:srgbClr val="44546A"/>
                </a:solidFill>
                <a:latin typeface="Calibri"/>
                <a:cs typeface="Calibri"/>
              </a:rPr>
              <a:t>m</a:t>
            </a:r>
            <a:r>
              <a:rPr sz="2150" spc="-6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y</a:t>
            </a:r>
            <a:r>
              <a:rPr sz="2150" spc="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h</a:t>
            </a:r>
            <a:r>
              <a:rPr sz="2150" spc="-5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v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an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 ad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v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se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7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ec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on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hi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st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ori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p</a:t>
            </a: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opert</a:t>
            </a:r>
            <a:r>
              <a:rPr sz="2150" spc="-155" dirty="0">
                <a:solidFill>
                  <a:srgbClr val="44546A"/>
                </a:solidFill>
                <a:latin typeface="Calibri"/>
                <a:cs typeface="Calibri"/>
              </a:rPr>
              <a:t>y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.</a:t>
            </a:r>
            <a:endParaRPr sz="2150">
              <a:latin typeface="Calibri"/>
              <a:cs typeface="Calibri"/>
            </a:endParaRPr>
          </a:p>
          <a:p>
            <a:pPr marL="389890" marR="107950" indent="-377190">
              <a:lnSpc>
                <a:spcPct val="79800"/>
              </a:lnSpc>
              <a:spcBef>
                <a:spcPts val="840"/>
              </a:spcBef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I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the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is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finding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ad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v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se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7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ect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o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hi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st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ori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p</a:t>
            </a: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opert</a:t>
            </a:r>
            <a:r>
              <a:rPr sz="2150" spc="-170" dirty="0">
                <a:solidFill>
                  <a:srgbClr val="44546A"/>
                </a:solidFill>
                <a:latin typeface="Calibri"/>
                <a:cs typeface="Calibri"/>
              </a:rPr>
              <a:t>y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,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Memo</a:t>
            </a:r>
            <a:r>
              <a:rPr sz="2150" spc="-5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andum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 o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Ag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eeme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(M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)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is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equi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d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b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5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h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p</a:t>
            </a: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ojec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p</a:t>
            </a: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oceed.</a:t>
            </a:r>
            <a:endParaRPr sz="2150">
              <a:latin typeface="Calibri"/>
              <a:cs typeface="Calibri"/>
            </a:endParaRPr>
          </a:p>
          <a:p>
            <a:pPr marL="389890" marR="1318260" indent="-377190">
              <a:lnSpc>
                <a:spcPct val="79800"/>
              </a:lnSpc>
              <a:spcBef>
                <a:spcPts val="825"/>
              </a:spcBef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ollowing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the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5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65" dirty="0">
                <a:solidFill>
                  <a:srgbClr val="44546A"/>
                </a:solidFill>
                <a:latin typeface="Calibri"/>
                <a:cs typeface="Calibri"/>
              </a:rPr>
              <a:t>x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ecution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of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the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5" dirty="0">
                <a:solidFill>
                  <a:srgbClr val="44546A"/>
                </a:solidFill>
                <a:latin typeface="Calibri"/>
                <a:cs typeface="Calibri"/>
              </a:rPr>
              <a:t>M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,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the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appli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mu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file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an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 E</a:t>
            </a:r>
            <a:r>
              <a:rPr sz="2150" spc="-5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vi</a:t>
            </a: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nme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nt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l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Assessme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t.</a:t>
            </a:r>
            <a:endParaRPr sz="2150">
              <a:latin typeface="Calibri"/>
              <a:cs typeface="Calibri"/>
            </a:endParaRPr>
          </a:p>
          <a:p>
            <a:pPr marL="389890" marR="327660" indent="-377190">
              <a:lnSpc>
                <a:spcPct val="79800"/>
              </a:lnSpc>
              <a:spcBef>
                <a:spcPts val="825"/>
              </a:spcBef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sz="2150" spc="-5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arl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y</a:t>
            </a:r>
            <a:r>
              <a:rPr sz="2150" spc="1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en</a:t>
            </a:r>
            <a:r>
              <a:rPr sz="2150" spc="-55" dirty="0">
                <a:solidFill>
                  <a:srgbClr val="44546A"/>
                </a:solidFill>
                <a:latin typeface="Calibri"/>
                <a:cs typeface="Calibri"/>
              </a:rPr>
              <a:t>g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30" dirty="0">
                <a:solidFill>
                  <a:srgbClr val="44546A"/>
                </a:solidFill>
                <a:latin typeface="Calibri"/>
                <a:cs typeface="Calibri"/>
              </a:rPr>
              <a:t>g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eme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an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d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onsi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st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i</a:t>
            </a:r>
            <a:r>
              <a:rPr sz="2150" spc="-5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30" dirty="0">
                <a:solidFill>
                  <a:srgbClr val="44546A"/>
                </a:solidFill>
                <a:latin typeface="Calibri"/>
                <a:cs typeface="Calibri"/>
              </a:rPr>
              <a:t>v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ol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v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eme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of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st</a:t>
            </a:r>
            <a:r>
              <a:rPr sz="2150" spc="-3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inc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se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 the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ficienc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y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of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these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p</a:t>
            </a: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ocesses</a:t>
            </a:r>
            <a:endParaRPr sz="2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005" rIns="0" bIns="0" rtlCol="0">
            <a:spAutoFit/>
          </a:bodyPr>
          <a:lstStyle/>
          <a:p>
            <a:pPr marL="2136775">
              <a:lnSpc>
                <a:spcPct val="100000"/>
              </a:lnSpc>
            </a:pPr>
            <a:r>
              <a:rPr dirty="0"/>
              <a:t>N</a:t>
            </a:r>
            <a:r>
              <a:rPr spc="-80" dirty="0"/>
              <a:t>O</a:t>
            </a:r>
            <a:r>
              <a:rPr dirty="0"/>
              <a:t>TIFIC</a:t>
            </a:r>
            <a:r>
              <a:rPr spc="-240" dirty="0"/>
              <a:t>A</a:t>
            </a:r>
            <a:r>
              <a:rPr dirty="0"/>
              <a:t>TION</a:t>
            </a:r>
            <a:r>
              <a:rPr spc="15" dirty="0"/>
              <a:t> </a:t>
            </a:r>
            <a:r>
              <a:rPr dirty="0"/>
              <a:t>OF A</a:t>
            </a:r>
            <a:r>
              <a:rPr spc="-35" dirty="0"/>
              <a:t>D</a:t>
            </a:r>
            <a:r>
              <a:rPr dirty="0"/>
              <a:t>VE</a:t>
            </a:r>
            <a:r>
              <a:rPr spc="-45" dirty="0"/>
              <a:t>R</a:t>
            </a:r>
            <a:r>
              <a:rPr spc="-5" dirty="0"/>
              <a:t>S</a:t>
            </a:r>
            <a:r>
              <a:rPr dirty="0"/>
              <a:t>E EFF</a:t>
            </a:r>
            <a:r>
              <a:rPr spc="-35" dirty="0"/>
              <a:t>E</a:t>
            </a:r>
            <a:r>
              <a:rPr spc="10" dirty="0"/>
              <a:t>C</a:t>
            </a:r>
            <a:r>
              <a:rPr dirty="0"/>
              <a:t>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8904" y="3466267"/>
            <a:ext cx="8878570" cy="2663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9890" marR="560705" indent="-377190">
              <a:lnSpc>
                <a:spcPts val="2320"/>
              </a:lnSpc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Th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E‐106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5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30" dirty="0">
                <a:solidFill>
                  <a:srgbClr val="44546A"/>
                </a:solidFill>
                <a:latin typeface="Calibri"/>
                <a:cs typeface="Calibri"/>
              </a:rPr>
              <a:t>y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st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em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notifie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the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whe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p</a:t>
            </a: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ojec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ha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Ad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v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se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8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7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t,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ho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w</a:t>
            </a:r>
            <a:r>
              <a:rPr sz="2150" spc="-3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v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19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,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no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al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l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SHPO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use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E‐106</a:t>
            </a:r>
            <a:endParaRPr sz="2150">
              <a:latin typeface="Calibri"/>
              <a:cs typeface="Calibri"/>
            </a:endParaRPr>
          </a:p>
          <a:p>
            <a:pPr marL="389890" marR="940435" indent="-377190">
              <a:lnSpc>
                <a:spcPts val="2320"/>
              </a:lnSpc>
              <a:spcBef>
                <a:spcPts val="815"/>
              </a:spcBef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Appli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 should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emai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l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notifi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tion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Finding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Ad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v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se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8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7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u="heavy" spc="-20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S106.M</a:t>
            </a:r>
            <a:r>
              <a:rPr sz="2150" u="heavy" spc="-40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2150" u="heavy" spc="-25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A@</a:t>
            </a:r>
            <a:r>
              <a:rPr sz="2150" u="heavy" spc="-60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f</a:t>
            </a:r>
            <a:r>
              <a:rPr sz="2150" u="heavy" spc="-15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cc</a:t>
            </a:r>
            <a:r>
              <a:rPr sz="2150" u="heavy" spc="5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2150" u="heavy" spc="-20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gov</a:t>
            </a:r>
            <a:endParaRPr sz="2150">
              <a:latin typeface="Calibri"/>
              <a:cs typeface="Calibri"/>
            </a:endParaRPr>
          </a:p>
          <a:p>
            <a:pPr marL="389890" marR="67310" indent="-377190">
              <a:lnSpc>
                <a:spcPts val="2320"/>
              </a:lnSpc>
              <a:spcBef>
                <a:spcPts val="815"/>
              </a:spcBef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Email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should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include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the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p</a:t>
            </a: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ojec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name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,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w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p</a:t>
            </a: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opone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,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lo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ti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on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,</a:t>
            </a:r>
            <a:r>
              <a:rPr sz="2150" spc="1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6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CNS/E‐ 106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numbe</a:t>
            </a: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,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li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al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l</a:t>
            </a:r>
            <a:r>
              <a:rPr sz="2150" spc="1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onsulting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parties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,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an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d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bri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iss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u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summa</a:t>
            </a:r>
            <a:r>
              <a:rPr sz="215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y</a:t>
            </a:r>
            <a:endParaRPr sz="2150">
              <a:latin typeface="Calibri"/>
              <a:cs typeface="Calibri"/>
            </a:endParaRPr>
          </a:p>
          <a:p>
            <a:pPr marL="389890" marR="5080" indent="-377190">
              <a:lnSpc>
                <a:spcPts val="2320"/>
              </a:lnSpc>
              <a:spcBef>
                <a:spcPts val="825"/>
              </a:spcBef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st</a:t>
            </a:r>
            <a:r>
              <a:rPr sz="2150" spc="-3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moni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or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thi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b</a:t>
            </a:r>
            <a:r>
              <a:rPr sz="2150" spc="-6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x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an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d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u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the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notice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the assign</a:t>
            </a:r>
            <a:r>
              <a:rPr sz="215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d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p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ese</a:t>
            </a:r>
            <a:r>
              <a:rPr sz="2150" spc="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va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tion o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fice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an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d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at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orn</a:t>
            </a:r>
            <a:r>
              <a:rPr sz="2150" spc="-3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y</a:t>
            </a:r>
            <a:endParaRPr sz="2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81350">
              <a:lnSpc>
                <a:spcPct val="100000"/>
              </a:lnSpc>
            </a:pPr>
            <a:r>
              <a:rPr spc="-30" dirty="0"/>
              <a:t>F</a:t>
            </a:r>
            <a:r>
              <a:rPr dirty="0"/>
              <a:t>CC</a:t>
            </a:r>
            <a:r>
              <a:rPr spc="5" dirty="0"/>
              <a:t> </a:t>
            </a:r>
            <a:r>
              <a:rPr dirty="0"/>
              <a:t>INITIAL</a:t>
            </a:r>
            <a:r>
              <a:rPr spc="5" dirty="0"/>
              <a:t> </a:t>
            </a:r>
            <a:r>
              <a:rPr spc="-25" dirty="0"/>
              <a:t>C</a:t>
            </a:r>
            <a:r>
              <a:rPr dirty="0"/>
              <a:t>ON</a:t>
            </a:r>
            <a:r>
              <a:rPr spc="-240" dirty="0"/>
              <a:t>T</a:t>
            </a:r>
            <a:r>
              <a:rPr spc="-30" dirty="0"/>
              <a:t>A</a:t>
            </a:r>
            <a:r>
              <a:rPr spc="10" dirty="0"/>
              <a:t>C</a:t>
            </a:r>
            <a:r>
              <a:rPr dirty="0"/>
              <a:t>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96544" y="3344798"/>
            <a:ext cx="8365490" cy="3080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st</a:t>
            </a:r>
            <a:r>
              <a:rPr sz="2150" spc="-3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send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a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emai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l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al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l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parties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,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whic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h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include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h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5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10" dirty="0">
                <a:solidFill>
                  <a:srgbClr val="44546A"/>
                </a:solidFill>
                <a:latin typeface="Calibri"/>
                <a:cs typeface="Calibri"/>
              </a:rPr>
              <a:t>l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lowing:</a:t>
            </a:r>
            <a:endParaRPr sz="2150">
              <a:latin typeface="Calibri"/>
              <a:cs typeface="Calibri"/>
            </a:endParaRPr>
          </a:p>
          <a:p>
            <a:pPr marL="672465" indent="-282575">
              <a:lnSpc>
                <a:spcPct val="100000"/>
              </a:lnSpc>
              <a:spcBef>
                <a:spcPts val="229"/>
              </a:spcBef>
              <a:buClr>
                <a:srgbClr val="44546A"/>
              </a:buClr>
              <a:buFont typeface="Arial"/>
              <a:buChar char="•"/>
              <a:tabLst>
                <a:tab pos="673100" algn="l"/>
              </a:tabLst>
            </a:pP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Names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and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1800" spc="-2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act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i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1800" spc="-4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orm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ion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of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assig</a:t>
            </a:r>
            <a:r>
              <a:rPr sz="1800" spc="-10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ed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 F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CC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1800" spc="-2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1800" spc="-2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endParaRPr sz="1800">
              <a:latin typeface="Calibri"/>
              <a:cs typeface="Calibri"/>
            </a:endParaRPr>
          </a:p>
          <a:p>
            <a:pPr marL="672465" indent="-282575">
              <a:lnSpc>
                <a:spcPct val="100000"/>
              </a:lnSpc>
              <a:spcBef>
                <a:spcPts val="15"/>
              </a:spcBef>
              <a:buClr>
                <a:srgbClr val="44546A"/>
              </a:buClr>
              <a:buFont typeface="Arial"/>
              <a:buChar char="•"/>
              <a:tabLst>
                <a:tab pos="673100" algn="l"/>
              </a:tabLst>
            </a:pPr>
            <a:r>
              <a:rPr sz="1800" spc="10" dirty="0">
                <a:solidFill>
                  <a:srgbClr val="44546A"/>
                </a:solidFill>
                <a:latin typeface="Calibri"/>
                <a:cs typeface="Calibri"/>
              </a:rPr>
              <a:t>M</a:t>
            </a:r>
            <a:r>
              <a:rPr sz="1800" spc="-1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1800" spc="1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mpl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  <a:p>
            <a:pPr marL="672465" indent="-282575">
              <a:lnSpc>
                <a:spcPct val="100000"/>
              </a:lnSpc>
              <a:spcBef>
                <a:spcPts val="15"/>
              </a:spcBef>
              <a:buClr>
                <a:srgbClr val="44546A"/>
              </a:buClr>
              <a:buFont typeface="Arial"/>
              <a:buChar char="•"/>
              <a:tabLst>
                <a:tab pos="673100" algn="l"/>
              </a:tabLst>
            </a:pP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Lin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k</a:t>
            </a:r>
            <a:r>
              <a:rPr sz="1800" spc="-10" dirty="0">
                <a:solidFill>
                  <a:srgbClr val="44546A"/>
                </a:solidFill>
                <a:latin typeface="Calibri"/>
                <a:cs typeface="Calibri"/>
              </a:rPr>
              <a:t> t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h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1800" spc="10" dirty="0">
                <a:solidFill>
                  <a:srgbClr val="44546A"/>
                </a:solidFill>
                <a:latin typeface="Calibri"/>
                <a:cs typeface="Calibri"/>
              </a:rPr>
              <a:t>CHP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4546A"/>
                </a:solidFill>
                <a:latin typeface="Calibri"/>
                <a:cs typeface="Calibri"/>
              </a:rPr>
              <a:t>w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b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si</a:t>
            </a:r>
            <a:r>
              <a:rPr sz="180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1800" spc="-1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with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in</a:t>
            </a:r>
            <a:r>
              <a:rPr sz="180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tr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u</a:t>
            </a:r>
            <a:r>
              <a:rPr sz="1800" spc="-10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1800" spc="-10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1800" spc="-1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or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 i</a:t>
            </a:r>
            <a:r>
              <a:rPr sz="1800" spc="-30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v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in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g</a:t>
            </a:r>
            <a:r>
              <a:rPr sz="1800" spc="-1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1800" spc="10" dirty="0">
                <a:solidFill>
                  <a:srgbClr val="44546A"/>
                </a:solidFill>
                <a:latin typeface="Calibri"/>
                <a:cs typeface="Calibri"/>
              </a:rPr>
              <a:t>CHP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1800" spc="1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particip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Th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emai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l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also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eque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s:</a:t>
            </a:r>
            <a:endParaRPr sz="2150">
              <a:latin typeface="Calibri"/>
              <a:cs typeface="Calibri"/>
            </a:endParaRPr>
          </a:p>
          <a:p>
            <a:pPr marL="672465" indent="-282575">
              <a:lnSpc>
                <a:spcPct val="100000"/>
              </a:lnSpc>
              <a:spcBef>
                <a:spcPts val="370"/>
              </a:spcBef>
              <a:buClr>
                <a:srgbClr val="44546A"/>
              </a:buClr>
              <a:buFont typeface="Arial"/>
              <a:buChar char="•"/>
              <a:tabLst>
                <a:tab pos="673100" algn="l"/>
              </a:tabLst>
            </a:pP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A 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wri</a:t>
            </a:r>
            <a:r>
              <a:rPr sz="1800" spc="-3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en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descri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p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tio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1800" spc="1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h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e 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ad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v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1800" spc="-3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1800" spc="-2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1800" spc="-5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ect(s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) 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an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d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1800" spc="-40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y 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miti</a:t>
            </a:r>
            <a:r>
              <a:rPr sz="1800" spc="-35" dirty="0">
                <a:solidFill>
                  <a:srgbClr val="44546A"/>
                </a:solidFill>
                <a:latin typeface="Calibri"/>
                <a:cs typeface="Calibri"/>
              </a:rPr>
              <a:t>g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i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unde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discussion</a:t>
            </a:r>
            <a:endParaRPr sz="1800">
              <a:latin typeface="Calibri"/>
              <a:cs typeface="Calibri"/>
            </a:endParaRPr>
          </a:p>
          <a:p>
            <a:pPr marL="672465" indent="-282575">
              <a:lnSpc>
                <a:spcPct val="100000"/>
              </a:lnSpc>
              <a:spcBef>
                <a:spcPts val="209"/>
              </a:spcBef>
              <a:buClr>
                <a:srgbClr val="44546A"/>
              </a:buClr>
              <a:buFont typeface="Arial"/>
              <a:buChar char="•"/>
              <a:tabLst>
                <a:tab pos="673100" algn="l"/>
              </a:tabLst>
            </a:pP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Co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firm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tio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h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al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rn</a:t>
            </a:r>
            <a:r>
              <a:rPr sz="1800" spc="-2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ti</a:t>
            </a:r>
            <a:r>
              <a:rPr sz="1800" spc="-25" dirty="0">
                <a:solidFill>
                  <a:srgbClr val="44546A"/>
                </a:solidFill>
                <a:latin typeface="Calibri"/>
                <a:cs typeface="Calibri"/>
              </a:rPr>
              <a:t>v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h</a:t>
            </a:r>
            <a:r>
              <a:rPr sz="1800" spc="-3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v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bee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n 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onside</a:t>
            </a:r>
            <a:r>
              <a:rPr sz="1800" spc="-3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ed</a:t>
            </a:r>
            <a:endParaRPr sz="1800">
              <a:latin typeface="Calibri"/>
              <a:cs typeface="Calibri"/>
            </a:endParaRPr>
          </a:p>
          <a:p>
            <a:pPr marL="672465" marR="5080" indent="-282575">
              <a:lnSpc>
                <a:spcPts val="1960"/>
              </a:lnSpc>
              <a:spcBef>
                <a:spcPts val="445"/>
              </a:spcBef>
              <a:buClr>
                <a:srgbClr val="44546A"/>
              </a:buClr>
              <a:buFont typeface="Arial"/>
              <a:buChar char="•"/>
              <a:tabLst>
                <a:tab pos="673100" algn="l"/>
              </a:tabLst>
            </a:pP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Uploadin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g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or</a:t>
            </a:r>
            <a:r>
              <a:rPr sz="1800" spc="10" dirty="0">
                <a:solidFill>
                  <a:srgbClr val="44546A"/>
                </a:solidFill>
                <a:latin typeface="Calibri"/>
                <a:cs typeface="Calibri"/>
              </a:rPr>
              <a:t>m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 620/62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1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an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d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 all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tt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achme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ts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an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d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le</a:t>
            </a:r>
            <a:r>
              <a:rPr sz="1800" spc="-25" dirty="0">
                <a:solidFill>
                  <a:srgbClr val="44546A"/>
                </a:solidFill>
                <a:latin typeface="Calibri"/>
                <a:cs typeface="Calibri"/>
              </a:rPr>
              <a:t>v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 c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or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espondenc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i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180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o the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E‐106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y</a:t>
            </a:r>
            <a:r>
              <a:rPr sz="1800" spc="-10" dirty="0">
                <a:solidFill>
                  <a:srgbClr val="44546A"/>
                </a:solidFill>
                <a:latin typeface="Calibri"/>
                <a:cs typeface="Calibri"/>
              </a:rPr>
              <a:t>st</a:t>
            </a:r>
            <a:r>
              <a:rPr sz="1800" spc="10" dirty="0">
                <a:solidFill>
                  <a:srgbClr val="44546A"/>
                </a:solidFill>
                <a:latin typeface="Calibri"/>
                <a:cs typeface="Calibri"/>
              </a:rPr>
              <a:t>em</a:t>
            </a:r>
            <a:endParaRPr sz="1800">
              <a:latin typeface="Calibri"/>
              <a:cs typeface="Calibri"/>
            </a:endParaRPr>
          </a:p>
          <a:p>
            <a:pPr marL="672465" indent="-283210">
              <a:lnSpc>
                <a:spcPct val="100000"/>
              </a:lnSpc>
              <a:spcBef>
                <a:spcPts val="175"/>
              </a:spcBef>
              <a:buClr>
                <a:srgbClr val="44546A"/>
              </a:buClr>
              <a:buFont typeface="Arial"/>
              <a:buChar char="•"/>
              <a:tabLst>
                <a:tab pos="673100" algn="l"/>
              </a:tabLst>
            </a:pPr>
            <a:r>
              <a:rPr sz="1800" spc="-80" dirty="0">
                <a:solidFill>
                  <a:srgbClr val="44546A"/>
                </a:solidFill>
                <a:latin typeface="Calibri"/>
                <a:cs typeface="Calibri"/>
              </a:rPr>
              <a:t>V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erifi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tion</a:t>
            </a:r>
            <a:r>
              <a:rPr sz="180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th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the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1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ribal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en</a:t>
            </a:r>
            <a:r>
              <a:rPr sz="1800" spc="-30" dirty="0">
                <a:solidFill>
                  <a:srgbClr val="44546A"/>
                </a:solidFill>
                <a:latin typeface="Calibri"/>
                <a:cs typeface="Calibri"/>
              </a:rPr>
              <a:t>g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g</a:t>
            </a:r>
            <a:r>
              <a:rPr sz="1800" spc="10" dirty="0">
                <a:solidFill>
                  <a:srgbClr val="44546A"/>
                </a:solidFill>
                <a:latin typeface="Calibri"/>
                <a:cs typeface="Calibri"/>
              </a:rPr>
              <a:t>eme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p</a:t>
            </a:r>
            <a:r>
              <a:rPr sz="1800" spc="-2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ocess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has</a:t>
            </a:r>
            <a:r>
              <a:rPr sz="180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been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ompl</a:t>
            </a:r>
            <a:r>
              <a:rPr sz="180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180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1800" spc="5" dirty="0">
                <a:solidFill>
                  <a:srgbClr val="44546A"/>
                </a:solidFill>
                <a:latin typeface="Calibri"/>
                <a:cs typeface="Calibri"/>
              </a:rPr>
              <a:t>ed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700" y="3276600"/>
            <a:ext cx="9525000" cy="41612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0" dirty="0">
                <a:latin typeface="Calibri"/>
                <a:cs typeface="Calibri"/>
              </a:rPr>
              <a:t>W</a:t>
            </a:r>
            <a:r>
              <a:rPr spc="-30" dirty="0">
                <a:latin typeface="Calibri"/>
                <a:cs typeface="Calibri"/>
              </a:rPr>
              <a:t>h</a:t>
            </a:r>
            <a:r>
              <a:rPr spc="5" dirty="0">
                <a:latin typeface="Calibri"/>
                <a:cs typeface="Calibri"/>
              </a:rPr>
              <a:t>y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Necessary?</a:t>
            </a:r>
            <a:endParaRPr dirty="0">
              <a:latin typeface="Calibri"/>
              <a:cs typeface="Calibri"/>
            </a:endParaRPr>
          </a:p>
          <a:p>
            <a:pPr marL="247650" marR="236220" indent="-234950" algn="just">
              <a:lnSpc>
                <a:spcPct val="70200"/>
              </a:lnSpc>
              <a:spcBef>
                <a:spcPts val="1175"/>
              </a:spcBef>
              <a:buFont typeface="Arial"/>
              <a:buChar char="•"/>
              <a:tabLst>
                <a:tab pos="248285" algn="l"/>
              </a:tabLst>
            </a:pPr>
            <a:r>
              <a:rPr dirty="0">
                <a:latin typeface="Calibri"/>
                <a:cs typeface="Calibri"/>
              </a:rPr>
              <a:t>N</a:t>
            </a:r>
            <a:r>
              <a:rPr spc="-105" dirty="0">
                <a:latin typeface="Calibri"/>
                <a:cs typeface="Calibri"/>
              </a:rPr>
              <a:t>P</a:t>
            </a:r>
            <a:r>
              <a:rPr dirty="0">
                <a:latin typeface="Calibri"/>
                <a:cs typeface="Calibri"/>
              </a:rPr>
              <a:t>A Section III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B </a:t>
            </a:r>
            <a:r>
              <a:rPr spc="-30" dirty="0">
                <a:latin typeface="Calibri"/>
                <a:cs typeface="Calibri"/>
              </a:rPr>
              <a:t>e</a:t>
            </a:r>
            <a:r>
              <a:rPr spc="-35" dirty="0">
                <a:latin typeface="Calibri"/>
                <a:cs typeface="Calibri"/>
              </a:rPr>
              <a:t>x</a:t>
            </a:r>
            <a:r>
              <a:rPr dirty="0">
                <a:latin typeface="Calibri"/>
                <a:cs typeface="Calibri"/>
              </a:rPr>
              <a:t>cludes </a:t>
            </a:r>
            <a:r>
              <a:rPr b="1" spc="-20" dirty="0">
                <a:latin typeface="Calibri"/>
                <a:cs typeface="Calibri"/>
              </a:rPr>
              <a:t>r</a:t>
            </a:r>
            <a:r>
              <a:rPr b="1" dirty="0">
                <a:latin typeface="Calibri"/>
                <a:cs typeface="Calibri"/>
              </a:rPr>
              <a:t>ep</a:t>
            </a:r>
            <a:r>
              <a:rPr b="1" spc="-5" dirty="0">
                <a:latin typeface="Calibri"/>
                <a:cs typeface="Calibri"/>
              </a:rPr>
              <a:t>l</a:t>
            </a:r>
            <a:r>
              <a:rPr b="1" dirty="0">
                <a:latin typeface="Calibri"/>
                <a:cs typeface="Calibri"/>
              </a:rPr>
              <a:t>ac</a:t>
            </a:r>
            <a:r>
              <a:rPr b="1" spc="-10" dirty="0">
                <a:latin typeface="Calibri"/>
                <a:cs typeface="Calibri"/>
              </a:rPr>
              <a:t>emen</a:t>
            </a:r>
            <a:r>
              <a:rPr b="1" dirty="0">
                <a:latin typeface="Calibri"/>
                <a:cs typeface="Calibri"/>
              </a:rPr>
              <a:t>t</a:t>
            </a:r>
            <a:r>
              <a:rPr b="1" spc="-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f </a:t>
            </a:r>
            <a:r>
              <a:rPr spc="-30" dirty="0">
                <a:latin typeface="Calibri"/>
                <a:cs typeface="Calibri"/>
              </a:rPr>
              <a:t>e</a:t>
            </a:r>
            <a:r>
              <a:rPr spc="-5" dirty="0">
                <a:latin typeface="Calibri"/>
                <a:cs typeface="Calibri"/>
              </a:rPr>
              <a:t>xi</a:t>
            </a:r>
            <a:r>
              <a:rPr spc="-20" dirty="0">
                <a:latin typeface="Calibri"/>
                <a:cs typeface="Calibri"/>
              </a:rPr>
              <a:t>s</a:t>
            </a:r>
            <a:r>
              <a:rPr spc="-5" dirty="0">
                <a:latin typeface="Calibri"/>
                <a:cs typeface="Calibri"/>
              </a:rPr>
              <a:t>tin</a:t>
            </a:r>
            <a:r>
              <a:rPr dirty="0">
                <a:latin typeface="Calibri"/>
                <a:cs typeface="Calibri"/>
              </a:rPr>
              <a:t>g </a:t>
            </a:r>
            <a:r>
              <a:rPr spc="-15" dirty="0">
                <a:latin typeface="Calibri"/>
                <a:cs typeface="Calibri"/>
              </a:rPr>
              <a:t>c</a:t>
            </a:r>
            <a:r>
              <a:rPr spc="-5" dirty="0">
                <a:latin typeface="Calibri"/>
                <a:cs typeface="Calibri"/>
              </a:rPr>
              <a:t>ommuni</a:t>
            </a:r>
            <a:r>
              <a:rPr spc="-15" dirty="0">
                <a:latin typeface="Calibri"/>
                <a:cs typeface="Calibri"/>
              </a:rPr>
              <a:t>ca</a:t>
            </a:r>
            <a:r>
              <a:rPr spc="-5" dirty="0">
                <a:latin typeface="Calibri"/>
                <a:cs typeface="Calibri"/>
              </a:rPr>
              <a:t>tion</a:t>
            </a:r>
            <a:r>
              <a:rPr dirty="0">
                <a:latin typeface="Calibri"/>
                <a:cs typeface="Calibri"/>
              </a:rPr>
              <a:t>s 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spc="-10" dirty="0">
                <a:latin typeface="Calibri"/>
                <a:cs typeface="Calibri"/>
              </a:rPr>
              <a:t>o</a:t>
            </a:r>
            <a:r>
              <a:rPr spc="-15" dirty="0">
                <a:latin typeface="Calibri"/>
                <a:cs typeface="Calibri"/>
              </a:rPr>
              <a:t>w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s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an</a:t>
            </a:r>
            <a:r>
              <a:rPr dirty="0">
                <a:latin typeface="Calibri"/>
                <a:cs typeface="Calibri"/>
              </a:rPr>
              <a:t>d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a</a:t>
            </a:r>
            <a:r>
              <a:rPr spc="-25" dirty="0">
                <a:latin typeface="Calibri"/>
                <a:cs typeface="Calibri"/>
              </a:rPr>
              <a:t>n</a:t>
            </a:r>
            <a:r>
              <a:rPr dirty="0">
                <a:latin typeface="Calibri"/>
                <a:cs typeface="Calibri"/>
              </a:rPr>
              <a:t>y </a:t>
            </a:r>
            <a:r>
              <a:rPr spc="-5" dirty="0">
                <a:latin typeface="Calibri"/>
                <a:cs typeface="Calibri"/>
              </a:rPr>
              <a:t>associ</a:t>
            </a:r>
            <a:r>
              <a:rPr spc="-15" dirty="0">
                <a:latin typeface="Calibri"/>
                <a:cs typeface="Calibri"/>
              </a:rPr>
              <a:t>a</a:t>
            </a:r>
            <a:r>
              <a:rPr spc="-25"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d </a:t>
            </a:r>
            <a:r>
              <a:rPr spc="-30" dirty="0">
                <a:latin typeface="Calibri"/>
                <a:cs typeface="Calibri"/>
              </a:rPr>
              <a:t>e</a:t>
            </a:r>
            <a:r>
              <a:rPr spc="-35" dirty="0">
                <a:latin typeface="Calibri"/>
                <a:cs typeface="Calibri"/>
              </a:rPr>
              <a:t>x</a:t>
            </a:r>
            <a:r>
              <a:rPr spc="-15" dirty="0">
                <a:latin typeface="Calibri"/>
                <a:cs typeface="Calibri"/>
              </a:rPr>
              <a:t>c</a:t>
            </a:r>
            <a:r>
              <a:rPr spc="-25" dirty="0">
                <a:latin typeface="Calibri"/>
                <a:cs typeface="Calibri"/>
              </a:rPr>
              <a:t>a</a:t>
            </a:r>
            <a:r>
              <a:rPr spc="-20" dirty="0">
                <a:latin typeface="Calibri"/>
                <a:cs typeface="Calibri"/>
              </a:rPr>
              <a:t>v</a:t>
            </a:r>
            <a:r>
              <a:rPr spc="-15" dirty="0">
                <a:latin typeface="Calibri"/>
                <a:cs typeface="Calibri"/>
              </a:rPr>
              <a:t>a</a:t>
            </a:r>
            <a:r>
              <a:rPr spc="-5" dirty="0">
                <a:latin typeface="Calibri"/>
                <a:cs typeface="Calibri"/>
              </a:rPr>
              <a:t>tio</a:t>
            </a:r>
            <a:r>
              <a:rPr dirty="0">
                <a:latin typeface="Calibri"/>
                <a:cs typeface="Calibri"/>
              </a:rPr>
              <a:t>n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</a:t>
            </a:r>
            <a:r>
              <a:rPr spc="-15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t does not su</a:t>
            </a:r>
            <a:r>
              <a:rPr spc="-10" dirty="0">
                <a:latin typeface="Calibri"/>
                <a:cs typeface="Calibri"/>
              </a:rPr>
              <a:t>b</a:t>
            </a:r>
            <a:r>
              <a:rPr spc="-20" dirty="0">
                <a:latin typeface="Calibri"/>
                <a:cs typeface="Calibri"/>
              </a:rPr>
              <a:t>s</a:t>
            </a:r>
            <a:r>
              <a:rPr spc="-25"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a</a:t>
            </a:r>
            <a:r>
              <a:rPr spc="-20" dirty="0">
                <a:latin typeface="Calibri"/>
                <a:cs typeface="Calibri"/>
              </a:rPr>
              <a:t>n</a:t>
            </a:r>
            <a:r>
              <a:rPr spc="-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ially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inc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ease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he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si</a:t>
            </a:r>
            <a:r>
              <a:rPr spc="-35" dirty="0">
                <a:latin typeface="Calibri"/>
                <a:cs typeface="Calibri"/>
              </a:rPr>
              <a:t>z</a:t>
            </a:r>
            <a:r>
              <a:rPr dirty="0">
                <a:latin typeface="Calibri"/>
                <a:cs typeface="Calibri"/>
              </a:rPr>
              <a:t>e of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he </a:t>
            </a:r>
            <a:r>
              <a:rPr spc="-30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xi</a:t>
            </a:r>
            <a:r>
              <a:rPr spc="-20" dirty="0">
                <a:latin typeface="Calibri"/>
                <a:cs typeface="Calibri"/>
              </a:rPr>
              <a:t>s</a:t>
            </a:r>
            <a:r>
              <a:rPr spc="-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ing 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spc="-10" dirty="0">
                <a:latin typeface="Calibri"/>
                <a:cs typeface="Calibri"/>
              </a:rPr>
              <a:t>o</a:t>
            </a:r>
            <a:r>
              <a:rPr spc="-15" dirty="0">
                <a:latin typeface="Calibri"/>
                <a:cs typeface="Calibri"/>
              </a:rPr>
              <a:t>w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r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nor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35" dirty="0">
                <a:latin typeface="Calibri"/>
                <a:cs typeface="Calibri"/>
              </a:rPr>
              <a:t>e</a:t>
            </a:r>
            <a:r>
              <a:rPr spc="-5" dirty="0">
                <a:latin typeface="Calibri"/>
                <a:cs typeface="Calibri"/>
              </a:rPr>
              <a:t>xpan</a:t>
            </a:r>
            <a:r>
              <a:rPr dirty="0">
                <a:latin typeface="Calibri"/>
                <a:cs typeface="Calibri"/>
              </a:rPr>
              <a:t>d</a:t>
            </a:r>
            <a:r>
              <a:rPr spc="-5" dirty="0">
                <a:latin typeface="Calibri"/>
                <a:cs typeface="Calibri"/>
              </a:rPr>
              <a:t> th</a:t>
            </a:r>
            <a:r>
              <a:rPr dirty="0">
                <a:latin typeface="Calibri"/>
                <a:cs typeface="Calibri"/>
              </a:rPr>
              <a:t>e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boundarie</a:t>
            </a:r>
            <a:r>
              <a:rPr dirty="0">
                <a:latin typeface="Calibri"/>
                <a:cs typeface="Calibri"/>
              </a:rPr>
              <a:t>s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f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th</a:t>
            </a:r>
            <a:r>
              <a:rPr dirty="0">
                <a:latin typeface="Calibri"/>
                <a:cs typeface="Calibri"/>
              </a:rPr>
              <a:t>e leased or </a:t>
            </a:r>
            <a:r>
              <a:rPr spc="-10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wned p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perty sur</a:t>
            </a:r>
            <a:r>
              <a:rPr spc="-30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oundin</a:t>
            </a:r>
            <a:r>
              <a:rPr dirty="0">
                <a:latin typeface="Calibri"/>
                <a:cs typeface="Calibri"/>
              </a:rPr>
              <a:t>g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th</a:t>
            </a:r>
            <a:r>
              <a:rPr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spc="-15" dirty="0">
                <a:latin typeface="Calibri"/>
                <a:cs typeface="Calibri"/>
              </a:rPr>
              <a:t>w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spc="-14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.</a:t>
            </a:r>
          </a:p>
          <a:p>
            <a:pPr marL="247650" marR="5080" indent="-234950">
              <a:lnSpc>
                <a:spcPct val="70100"/>
              </a:lnSpc>
              <a:spcBef>
                <a:spcPts val="1180"/>
              </a:spcBef>
              <a:buFont typeface="Arial"/>
              <a:buChar char="•"/>
              <a:tabLst>
                <a:tab pos="248285" algn="l"/>
              </a:tabLst>
            </a:pPr>
            <a:r>
              <a:rPr dirty="0">
                <a:latin typeface="Calibri"/>
                <a:cs typeface="Calibri"/>
              </a:rPr>
              <a:t>N</a:t>
            </a:r>
            <a:r>
              <a:rPr spc="-105" dirty="0">
                <a:latin typeface="Calibri"/>
                <a:cs typeface="Calibri"/>
              </a:rPr>
              <a:t>P</a:t>
            </a:r>
            <a:r>
              <a:rPr dirty="0">
                <a:latin typeface="Calibri"/>
                <a:cs typeface="Calibri"/>
              </a:rPr>
              <a:t>A Section III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 </a:t>
            </a:r>
            <a:r>
              <a:rPr spc="-30" dirty="0">
                <a:latin typeface="Calibri"/>
                <a:cs typeface="Calibri"/>
              </a:rPr>
              <a:t>e</a:t>
            </a:r>
            <a:r>
              <a:rPr spc="-35" dirty="0">
                <a:latin typeface="Calibri"/>
                <a:cs typeface="Calibri"/>
              </a:rPr>
              <a:t>x</a:t>
            </a:r>
            <a:r>
              <a:rPr dirty="0">
                <a:latin typeface="Calibri"/>
                <a:cs typeface="Calibri"/>
              </a:rPr>
              <a:t>cludes </a:t>
            </a:r>
            <a:r>
              <a:rPr spc="-15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on</a:t>
            </a:r>
            <a:r>
              <a:rPr spc="-20" dirty="0">
                <a:latin typeface="Calibri"/>
                <a:cs typeface="Calibri"/>
              </a:rPr>
              <a:t>s</a:t>
            </a:r>
            <a:r>
              <a:rPr spc="-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ruction of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 </a:t>
            </a:r>
            <a:r>
              <a:rPr spc="-35" dirty="0">
                <a:latin typeface="Calibri"/>
                <a:cs typeface="Calibri"/>
              </a:rPr>
              <a:t>F</a:t>
            </a:r>
            <a:r>
              <a:rPr dirty="0">
                <a:latin typeface="Calibri"/>
                <a:cs typeface="Calibri"/>
              </a:rPr>
              <a:t>acility in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r wit</a:t>
            </a:r>
            <a:r>
              <a:rPr spc="-5" dirty="0">
                <a:latin typeface="Calibri"/>
                <a:cs typeface="Calibri"/>
              </a:rPr>
              <a:t>hi</a:t>
            </a:r>
            <a:r>
              <a:rPr dirty="0">
                <a:latin typeface="Calibri"/>
                <a:cs typeface="Calibri"/>
              </a:rPr>
              <a:t>n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5</a:t>
            </a:r>
            <a:r>
              <a:rPr dirty="0">
                <a:latin typeface="Calibri"/>
                <a:cs typeface="Calibri"/>
              </a:rPr>
              <a:t>0 </a:t>
            </a:r>
            <a:r>
              <a:rPr spc="-40" dirty="0">
                <a:latin typeface="Calibri"/>
                <a:cs typeface="Calibri"/>
              </a:rPr>
              <a:t>f</a:t>
            </a:r>
            <a:r>
              <a:rPr spc="-5" dirty="0">
                <a:latin typeface="Calibri"/>
                <a:cs typeface="Calibri"/>
              </a:rPr>
              <a:t>ee</a:t>
            </a:r>
            <a:r>
              <a:rPr dirty="0">
                <a:latin typeface="Calibri"/>
                <a:cs typeface="Calibri"/>
              </a:rPr>
              <a:t>t</a:t>
            </a:r>
            <a:r>
              <a:rPr spc="2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f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th</a:t>
            </a:r>
            <a:r>
              <a:rPr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ou</a:t>
            </a:r>
            <a:r>
              <a:rPr spc="-25"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r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boundar</a:t>
            </a:r>
            <a:r>
              <a:rPr dirty="0">
                <a:latin typeface="Calibri"/>
                <a:cs typeface="Calibri"/>
              </a:rPr>
              <a:t>y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f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 </a:t>
            </a:r>
            <a:r>
              <a:rPr spc="-5" dirty="0">
                <a:latin typeface="Calibri"/>
                <a:cs typeface="Calibri"/>
              </a:rPr>
              <a:t>rig</a:t>
            </a:r>
            <a:r>
              <a:rPr spc="-15" dirty="0">
                <a:latin typeface="Calibri"/>
                <a:cs typeface="Calibri"/>
              </a:rPr>
              <a:t>h</a:t>
            </a:r>
            <a:r>
              <a:rPr spc="-5" dirty="0">
                <a:latin typeface="Calibri"/>
                <a:cs typeface="Calibri"/>
              </a:rPr>
              <a:t>t‐of‐</a:t>
            </a:r>
            <a:r>
              <a:rPr spc="-20" dirty="0">
                <a:latin typeface="Calibri"/>
                <a:cs typeface="Calibri"/>
              </a:rPr>
              <a:t>w</a:t>
            </a:r>
            <a:r>
              <a:rPr spc="-25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y </a:t>
            </a:r>
            <a:r>
              <a:rPr spc="-5" dirty="0">
                <a:latin typeface="Calibri"/>
                <a:cs typeface="Calibri"/>
              </a:rPr>
              <a:t>design</a:t>
            </a:r>
            <a:r>
              <a:rPr spc="-15" dirty="0">
                <a:latin typeface="Calibri"/>
                <a:cs typeface="Calibri"/>
              </a:rPr>
              <a:t>a</a:t>
            </a:r>
            <a:r>
              <a:rPr spc="-25"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d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b</a:t>
            </a:r>
            <a:r>
              <a:rPr dirty="0">
                <a:latin typeface="Calibri"/>
                <a:cs typeface="Calibri"/>
              </a:rPr>
              <a:t>y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 </a:t>
            </a:r>
            <a:r>
              <a:rPr spc="-20" dirty="0">
                <a:latin typeface="Calibri"/>
                <a:cs typeface="Calibri"/>
              </a:rPr>
              <a:t>F</a:t>
            </a:r>
            <a:r>
              <a:rPr spc="-5" dirty="0">
                <a:latin typeface="Calibri"/>
                <a:cs typeface="Calibri"/>
              </a:rPr>
              <a:t>ede</a:t>
            </a:r>
            <a:r>
              <a:rPr spc="-30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al</a:t>
            </a:r>
            <a:r>
              <a:rPr dirty="0">
                <a:latin typeface="Calibri"/>
                <a:cs typeface="Calibri"/>
              </a:rPr>
              <a:t>,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</a:t>
            </a:r>
            <a:r>
              <a:rPr spc="-25" dirty="0">
                <a:latin typeface="Calibri"/>
                <a:cs typeface="Calibri"/>
              </a:rPr>
              <a:t>t</a:t>
            </a:r>
            <a:r>
              <a:rPr spc="-15" dirty="0">
                <a:latin typeface="Calibri"/>
                <a:cs typeface="Calibri"/>
              </a:rPr>
              <a:t>a</a:t>
            </a:r>
            <a:r>
              <a:rPr spc="-25"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,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lo</a:t>
            </a:r>
            <a:r>
              <a:rPr spc="-15" dirty="0">
                <a:latin typeface="Calibri"/>
                <a:cs typeface="Calibri"/>
              </a:rPr>
              <a:t>c</a:t>
            </a:r>
            <a:r>
              <a:rPr spc="-5" dirty="0">
                <a:latin typeface="Calibri"/>
                <a:cs typeface="Calibri"/>
              </a:rPr>
              <a:t>al</a:t>
            </a:r>
            <a:r>
              <a:rPr dirty="0">
                <a:latin typeface="Calibri"/>
                <a:cs typeface="Calibri"/>
              </a:rPr>
              <a:t>, 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r </a:t>
            </a:r>
            <a:r>
              <a:rPr spc="-9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ib</a:t>
            </a:r>
            <a:r>
              <a:rPr spc="-10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l</a:t>
            </a:r>
            <a:r>
              <a:rPr spc="-15" dirty="0">
                <a:latin typeface="Calibri"/>
                <a:cs typeface="Calibri"/>
              </a:rPr>
              <a:t> g</a:t>
            </a:r>
            <a:r>
              <a:rPr spc="-10" dirty="0">
                <a:latin typeface="Calibri"/>
                <a:cs typeface="Calibri"/>
              </a:rPr>
              <a:t>o</a:t>
            </a:r>
            <a:r>
              <a:rPr spc="-15" dirty="0">
                <a:latin typeface="Calibri"/>
                <a:cs typeface="Calibri"/>
              </a:rPr>
              <a:t>v</a:t>
            </a:r>
            <a:r>
              <a:rPr spc="-5" dirty="0">
                <a:latin typeface="Calibri"/>
                <a:cs typeface="Calibri"/>
              </a:rPr>
              <a:t>ernme</a:t>
            </a:r>
            <a:r>
              <a:rPr spc="-15" dirty="0">
                <a:latin typeface="Calibri"/>
                <a:cs typeface="Calibri"/>
              </a:rPr>
              <a:t>n</a:t>
            </a:r>
            <a:r>
              <a:rPr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35" dirty="0">
                <a:latin typeface="Calibri"/>
                <a:cs typeface="Calibri"/>
              </a:rPr>
              <a:t>f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r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 lo</a:t>
            </a:r>
            <a:r>
              <a:rPr spc="-15" dirty="0">
                <a:latin typeface="Calibri"/>
                <a:cs typeface="Calibri"/>
              </a:rPr>
              <a:t>ca</a:t>
            </a:r>
            <a:r>
              <a:rPr spc="-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ion of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ommuni</a:t>
            </a:r>
            <a:r>
              <a:rPr spc="-15" dirty="0">
                <a:latin typeface="Calibri"/>
                <a:cs typeface="Calibri"/>
              </a:rPr>
              <a:t>ca</a:t>
            </a:r>
            <a:r>
              <a:rPr dirty="0">
                <a:latin typeface="Calibri"/>
                <a:cs typeface="Calibri"/>
              </a:rPr>
              <a:t>tions 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spc="-10" dirty="0">
                <a:latin typeface="Calibri"/>
                <a:cs typeface="Calibri"/>
              </a:rPr>
              <a:t>o</a:t>
            </a:r>
            <a:r>
              <a:rPr spc="-15" dirty="0">
                <a:latin typeface="Calibri"/>
                <a:cs typeface="Calibri"/>
              </a:rPr>
              <a:t>w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s or </a:t>
            </a:r>
            <a:r>
              <a:rPr b="1" spc="-5" dirty="0">
                <a:latin typeface="Calibri"/>
                <a:cs typeface="Calibri"/>
              </a:rPr>
              <a:t>abo</a:t>
            </a:r>
            <a:r>
              <a:rPr b="1" spc="-15" dirty="0">
                <a:latin typeface="Calibri"/>
                <a:cs typeface="Calibri"/>
              </a:rPr>
              <a:t>v</a:t>
            </a:r>
            <a:r>
              <a:rPr b="1" spc="-5" dirty="0">
                <a:latin typeface="Calibri"/>
                <a:cs typeface="Calibri"/>
              </a:rPr>
              <a:t>e‐g</a:t>
            </a:r>
            <a:r>
              <a:rPr b="1" spc="-30" dirty="0">
                <a:latin typeface="Calibri"/>
                <a:cs typeface="Calibri"/>
              </a:rPr>
              <a:t>r</a:t>
            </a:r>
            <a:r>
              <a:rPr b="1" spc="-5" dirty="0">
                <a:latin typeface="Calibri"/>
                <a:cs typeface="Calibri"/>
              </a:rPr>
              <a:t>ound utilit</a:t>
            </a:r>
            <a:r>
              <a:rPr b="1" dirty="0">
                <a:latin typeface="Calibri"/>
                <a:cs typeface="Calibri"/>
              </a:rPr>
              <a:t>y</a:t>
            </a:r>
            <a:r>
              <a:rPr b="1" spc="-20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t</a:t>
            </a:r>
            <a:r>
              <a:rPr b="1" spc="-35" dirty="0">
                <a:latin typeface="Calibri"/>
                <a:cs typeface="Calibri"/>
              </a:rPr>
              <a:t>r</a:t>
            </a:r>
            <a:r>
              <a:rPr b="1" spc="-5" dirty="0">
                <a:latin typeface="Calibri"/>
                <a:cs typeface="Calibri"/>
              </a:rPr>
              <a:t>ansmissio</a:t>
            </a:r>
            <a:r>
              <a:rPr b="1" dirty="0">
                <a:latin typeface="Calibri"/>
                <a:cs typeface="Calibri"/>
              </a:rPr>
              <a:t>n</a:t>
            </a:r>
            <a:r>
              <a:rPr b="1" spc="-2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or</a:t>
            </a:r>
            <a:r>
              <a:rPr b="1" spc="-5" dirty="0">
                <a:latin typeface="Calibri"/>
                <a:cs typeface="Calibri"/>
              </a:rPr>
              <a:t> di</a:t>
            </a:r>
            <a:r>
              <a:rPr b="1" spc="-20" dirty="0">
                <a:latin typeface="Calibri"/>
                <a:cs typeface="Calibri"/>
              </a:rPr>
              <a:t>s</a:t>
            </a:r>
            <a:r>
              <a:rPr b="1" spc="-5" dirty="0">
                <a:latin typeface="Calibri"/>
                <a:cs typeface="Calibri"/>
              </a:rPr>
              <a:t>tributio</a:t>
            </a:r>
            <a:r>
              <a:rPr b="1" dirty="0">
                <a:latin typeface="Calibri"/>
                <a:cs typeface="Calibri"/>
              </a:rPr>
              <a:t>n</a:t>
            </a:r>
            <a:r>
              <a:rPr b="1" spc="-20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line</a:t>
            </a:r>
            <a:r>
              <a:rPr b="1" dirty="0">
                <a:latin typeface="Calibri"/>
                <a:cs typeface="Calibri"/>
              </a:rPr>
              <a:t>s</a:t>
            </a:r>
            <a:r>
              <a:rPr b="1" spc="-1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a</a:t>
            </a:r>
            <a:r>
              <a:rPr b="1" spc="-5" dirty="0">
                <a:latin typeface="Calibri"/>
                <a:cs typeface="Calibri"/>
              </a:rPr>
              <a:t>n</a:t>
            </a:r>
            <a:r>
              <a:rPr b="1" dirty="0">
                <a:latin typeface="Calibri"/>
                <a:cs typeface="Calibri"/>
              </a:rPr>
              <a:t>d</a:t>
            </a:r>
            <a:r>
              <a:rPr b="1" spc="-5" dirty="0">
                <a:latin typeface="Calibri"/>
                <a:cs typeface="Calibri"/>
              </a:rPr>
              <a:t> associa</a:t>
            </a:r>
            <a:r>
              <a:rPr b="1" spc="-25" dirty="0">
                <a:latin typeface="Calibri"/>
                <a:cs typeface="Calibri"/>
              </a:rPr>
              <a:t>t</a:t>
            </a:r>
            <a:r>
              <a:rPr b="1" spc="-5" dirty="0">
                <a:latin typeface="Calibri"/>
                <a:cs typeface="Calibri"/>
              </a:rPr>
              <a:t>e</a:t>
            </a:r>
            <a:r>
              <a:rPr b="1" dirty="0">
                <a:latin typeface="Calibri"/>
                <a:cs typeface="Calibri"/>
              </a:rPr>
              <a:t>d</a:t>
            </a:r>
            <a:r>
              <a:rPr b="1" spc="-20" dirty="0">
                <a:latin typeface="Calibri"/>
                <a:cs typeface="Calibri"/>
              </a:rPr>
              <a:t> s</a:t>
            </a:r>
            <a:r>
              <a:rPr b="1" spc="-5" dirty="0">
                <a:latin typeface="Calibri"/>
                <a:cs typeface="Calibri"/>
              </a:rPr>
              <a:t>tru</a:t>
            </a:r>
            <a:r>
              <a:rPr b="1" spc="-10" dirty="0">
                <a:latin typeface="Calibri"/>
                <a:cs typeface="Calibri"/>
              </a:rPr>
              <a:t>c</a:t>
            </a:r>
            <a:r>
              <a:rPr b="1" dirty="0">
                <a:latin typeface="Calibri"/>
                <a:cs typeface="Calibri"/>
              </a:rPr>
              <a:t>tu</a:t>
            </a:r>
            <a:r>
              <a:rPr b="1" spc="-20" dirty="0">
                <a:latin typeface="Calibri"/>
                <a:cs typeface="Calibri"/>
              </a:rPr>
              <a:t>r</a:t>
            </a:r>
            <a:r>
              <a:rPr b="1" dirty="0">
                <a:latin typeface="Calibri"/>
                <a:cs typeface="Calibri"/>
              </a:rPr>
              <a:t>es</a:t>
            </a:r>
            <a:r>
              <a:rPr b="1" spc="-2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and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equipme</a:t>
            </a:r>
            <a:r>
              <a:rPr b="1" spc="-20" dirty="0">
                <a:latin typeface="Calibri"/>
                <a:cs typeface="Calibri"/>
              </a:rPr>
              <a:t>n</a:t>
            </a:r>
            <a:r>
              <a:rPr b="1" dirty="0">
                <a:latin typeface="Calibri"/>
                <a:cs typeface="Calibri"/>
              </a:rPr>
              <a:t>t</a:t>
            </a:r>
            <a:r>
              <a:rPr b="1" spc="-2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p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spc="-10" dirty="0">
                <a:latin typeface="Calibri"/>
                <a:cs typeface="Calibri"/>
              </a:rPr>
              <a:t>o</a:t>
            </a:r>
            <a:r>
              <a:rPr spc="-5" dirty="0">
                <a:latin typeface="Calibri"/>
                <a:cs typeface="Calibri"/>
              </a:rPr>
              <a:t>vi</a:t>
            </a:r>
            <a:r>
              <a:rPr spc="-10" dirty="0">
                <a:latin typeface="Calibri"/>
                <a:cs typeface="Calibri"/>
              </a:rPr>
              <a:t>d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d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th</a:t>
            </a:r>
            <a:r>
              <a:rPr spc="-1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y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a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</a:t>
            </a:r>
            <a:r>
              <a:rPr spc="-5" dirty="0">
                <a:latin typeface="Calibri"/>
                <a:cs typeface="Calibri"/>
              </a:rPr>
              <a:t> no</a:t>
            </a:r>
            <a:r>
              <a:rPr dirty="0">
                <a:latin typeface="Calibri"/>
                <a:cs typeface="Calibri"/>
              </a:rPr>
              <a:t>t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su</a:t>
            </a:r>
            <a:r>
              <a:rPr spc="-10" dirty="0">
                <a:latin typeface="Calibri"/>
                <a:cs typeface="Calibri"/>
              </a:rPr>
              <a:t>b</a:t>
            </a:r>
            <a:r>
              <a:rPr spc="-25" dirty="0">
                <a:latin typeface="Calibri"/>
                <a:cs typeface="Calibri"/>
              </a:rPr>
              <a:t>st</a:t>
            </a:r>
            <a:r>
              <a:rPr spc="-5" dirty="0">
                <a:latin typeface="Calibri"/>
                <a:cs typeface="Calibri"/>
              </a:rPr>
              <a:t>a</a:t>
            </a:r>
            <a:r>
              <a:rPr spc="-15" dirty="0">
                <a:latin typeface="Calibri"/>
                <a:cs typeface="Calibri"/>
              </a:rPr>
              <a:t>n</a:t>
            </a:r>
            <a:r>
              <a:rPr spc="-5" dirty="0">
                <a:latin typeface="Calibri"/>
                <a:cs typeface="Calibri"/>
              </a:rPr>
              <a:t>tially </a:t>
            </a:r>
            <a:r>
              <a:rPr dirty="0">
                <a:latin typeface="Calibri"/>
                <a:cs typeface="Calibri"/>
              </a:rPr>
              <a:t>la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spc="-15" dirty="0">
                <a:latin typeface="Calibri"/>
                <a:cs typeface="Calibri"/>
              </a:rPr>
              <a:t>g</a:t>
            </a:r>
            <a:r>
              <a:rPr dirty="0">
                <a:latin typeface="Calibri"/>
                <a:cs typeface="Calibri"/>
              </a:rPr>
              <a:t>er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han other </a:t>
            </a:r>
            <a:r>
              <a:rPr spc="-20" dirty="0">
                <a:latin typeface="Calibri"/>
                <a:cs typeface="Calibri"/>
              </a:rPr>
              <a:t>s</a:t>
            </a:r>
            <a:r>
              <a:rPr spc="-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ructu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es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th</a:t>
            </a:r>
            <a:r>
              <a:rPr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r‐o‐</a:t>
            </a:r>
            <a:r>
              <a:rPr dirty="0">
                <a:latin typeface="Calibri"/>
                <a:cs typeface="Calibri"/>
              </a:rPr>
              <a:t>w </a:t>
            </a:r>
            <a:r>
              <a:rPr spc="-5" dirty="0">
                <a:latin typeface="Calibri"/>
                <a:cs typeface="Calibri"/>
              </a:rPr>
              <a:t>an</a:t>
            </a:r>
            <a:r>
              <a:rPr dirty="0">
                <a:latin typeface="Calibri"/>
                <a:cs typeface="Calibri"/>
              </a:rPr>
              <a:t>d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a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 </a:t>
            </a:r>
            <a:r>
              <a:rPr spc="-5" dirty="0">
                <a:latin typeface="Calibri"/>
                <a:cs typeface="Calibri"/>
              </a:rPr>
              <a:t>no</a:t>
            </a:r>
            <a:r>
              <a:rPr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withi</a:t>
            </a:r>
            <a:r>
              <a:rPr dirty="0">
                <a:latin typeface="Calibri"/>
                <a:cs typeface="Calibri"/>
              </a:rPr>
              <a:t>n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h</a:t>
            </a:r>
            <a:r>
              <a:rPr dirty="0">
                <a:latin typeface="Calibri"/>
                <a:cs typeface="Calibri"/>
              </a:rPr>
              <a:t>e </a:t>
            </a:r>
            <a:r>
              <a:rPr spc="-5" dirty="0">
                <a:latin typeface="Calibri"/>
                <a:cs typeface="Calibri"/>
              </a:rPr>
              <a:t>boundarie</a:t>
            </a:r>
            <a:r>
              <a:rPr dirty="0">
                <a:latin typeface="Calibri"/>
                <a:cs typeface="Calibri"/>
              </a:rPr>
              <a:t>s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f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 </a:t>
            </a:r>
            <a:r>
              <a:rPr spc="-5" dirty="0">
                <a:latin typeface="Calibri"/>
                <a:cs typeface="Calibri"/>
              </a:rPr>
              <a:t>hi</a:t>
            </a:r>
            <a:r>
              <a:rPr spc="-20" dirty="0">
                <a:latin typeface="Calibri"/>
                <a:cs typeface="Calibri"/>
              </a:rPr>
              <a:t>s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ori</a:t>
            </a:r>
            <a:r>
              <a:rPr dirty="0">
                <a:latin typeface="Calibri"/>
                <a:cs typeface="Calibri"/>
              </a:rPr>
              <a:t>c </a:t>
            </a:r>
            <a:r>
              <a:rPr spc="-5" dirty="0">
                <a:latin typeface="Calibri"/>
                <a:cs typeface="Calibri"/>
              </a:rPr>
              <a:t>p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opert</a:t>
            </a:r>
            <a:r>
              <a:rPr spc="-90" dirty="0">
                <a:latin typeface="Calibri"/>
                <a:cs typeface="Calibri"/>
              </a:rPr>
              <a:t>y</a:t>
            </a:r>
            <a:r>
              <a:rPr dirty="0">
                <a:latin typeface="Calibri"/>
                <a:cs typeface="Calibri"/>
              </a:rPr>
              <a:t>.</a:t>
            </a:r>
          </a:p>
          <a:p>
            <a:pPr marL="247650" marR="210820" indent="-234950">
              <a:lnSpc>
                <a:spcPct val="70000"/>
              </a:lnSpc>
              <a:spcBef>
                <a:spcPts val="1180"/>
              </a:spcBef>
              <a:buFont typeface="Arial"/>
              <a:buChar char="•"/>
              <a:tabLst>
                <a:tab pos="248285" algn="l"/>
              </a:tabLst>
            </a:pPr>
            <a:r>
              <a:rPr dirty="0">
                <a:latin typeface="Calibri"/>
                <a:cs typeface="Calibri"/>
              </a:rPr>
              <a:t>Under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 Collo</a:t>
            </a:r>
            <a:r>
              <a:rPr spc="-15" dirty="0">
                <a:latin typeface="Calibri"/>
                <a:cs typeface="Calibri"/>
              </a:rPr>
              <a:t>ca</a:t>
            </a:r>
            <a:r>
              <a:rPr dirty="0">
                <a:latin typeface="Calibri"/>
                <a:cs typeface="Calibri"/>
              </a:rPr>
              <a:t>tion N</a:t>
            </a:r>
            <a:r>
              <a:rPr spc="-105" dirty="0">
                <a:latin typeface="Calibri"/>
                <a:cs typeface="Calibri"/>
              </a:rPr>
              <a:t>P</a:t>
            </a:r>
            <a:r>
              <a:rPr spc="5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, an a</a:t>
            </a:r>
            <a:r>
              <a:rPr spc="-15" dirty="0">
                <a:latin typeface="Calibri"/>
                <a:cs typeface="Calibri"/>
              </a:rPr>
              <a:t>n</a:t>
            </a:r>
            <a:r>
              <a:rPr spc="-2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enna m</a:t>
            </a:r>
            <a:r>
              <a:rPr spc="-25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y be mou</a:t>
            </a:r>
            <a:r>
              <a:rPr spc="-15" dirty="0">
                <a:latin typeface="Calibri"/>
                <a:cs typeface="Calibri"/>
              </a:rPr>
              <a:t>n</a:t>
            </a:r>
            <a:r>
              <a:rPr spc="-25"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d on an </a:t>
            </a:r>
            <a:r>
              <a:rPr spc="-30" dirty="0">
                <a:latin typeface="Calibri"/>
                <a:cs typeface="Calibri"/>
              </a:rPr>
              <a:t>e</a:t>
            </a:r>
            <a:r>
              <a:rPr spc="-5" dirty="0">
                <a:latin typeface="Calibri"/>
                <a:cs typeface="Calibri"/>
              </a:rPr>
              <a:t>x</a:t>
            </a:r>
            <a:r>
              <a:rPr dirty="0">
                <a:latin typeface="Calibri"/>
                <a:cs typeface="Calibri"/>
              </a:rPr>
              <a:t>i</a:t>
            </a:r>
            <a:r>
              <a:rPr spc="-15" dirty="0">
                <a:latin typeface="Calibri"/>
                <a:cs typeface="Calibri"/>
              </a:rPr>
              <a:t>s</a:t>
            </a:r>
            <a:r>
              <a:rPr spc="-5" dirty="0">
                <a:latin typeface="Calibri"/>
                <a:cs typeface="Calibri"/>
              </a:rPr>
              <a:t>tin</a:t>
            </a:r>
            <a:r>
              <a:rPr dirty="0">
                <a:latin typeface="Calibri"/>
                <a:cs typeface="Calibri"/>
              </a:rPr>
              <a:t>g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spc="-15" dirty="0">
                <a:latin typeface="Calibri"/>
                <a:cs typeface="Calibri"/>
              </a:rPr>
              <a:t>w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r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a non‐</a:t>
            </a:r>
            <a:r>
              <a:rPr b="1" spc="-15" dirty="0">
                <a:latin typeface="Calibri"/>
                <a:cs typeface="Calibri"/>
              </a:rPr>
              <a:t>t</a:t>
            </a:r>
            <a:r>
              <a:rPr b="1" dirty="0">
                <a:latin typeface="Calibri"/>
                <a:cs typeface="Calibri"/>
              </a:rPr>
              <a:t>o</a:t>
            </a:r>
            <a:r>
              <a:rPr b="1" spc="-25" dirty="0">
                <a:latin typeface="Calibri"/>
                <a:cs typeface="Calibri"/>
              </a:rPr>
              <a:t>w</a:t>
            </a:r>
            <a:r>
              <a:rPr b="1" spc="-5" dirty="0">
                <a:latin typeface="Calibri"/>
                <a:cs typeface="Calibri"/>
              </a:rPr>
              <a:t>e</a:t>
            </a:r>
            <a:r>
              <a:rPr b="1" dirty="0">
                <a:latin typeface="Calibri"/>
                <a:cs typeface="Calibri"/>
              </a:rPr>
              <a:t>r</a:t>
            </a:r>
            <a:r>
              <a:rPr b="1" spc="-20" dirty="0">
                <a:latin typeface="Calibri"/>
                <a:cs typeface="Calibri"/>
              </a:rPr>
              <a:t> s</a:t>
            </a:r>
            <a:r>
              <a:rPr b="1" spc="-5" dirty="0">
                <a:latin typeface="Calibri"/>
                <a:cs typeface="Calibri"/>
              </a:rPr>
              <a:t>t</a:t>
            </a:r>
            <a:r>
              <a:rPr b="1" dirty="0">
                <a:latin typeface="Calibri"/>
                <a:cs typeface="Calibri"/>
              </a:rPr>
              <a:t>ructu</a:t>
            </a:r>
            <a:r>
              <a:rPr b="1" spc="-20" dirty="0">
                <a:latin typeface="Calibri"/>
                <a:cs typeface="Calibri"/>
              </a:rPr>
              <a:t>r</a:t>
            </a:r>
            <a:r>
              <a:rPr b="1" dirty="0">
                <a:latin typeface="Calibri"/>
                <a:cs typeface="Calibri"/>
              </a:rPr>
              <a:t>e</a:t>
            </a:r>
            <a:r>
              <a:rPr b="1"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less than 45 </a:t>
            </a:r>
            <a:r>
              <a:rPr spc="-20" dirty="0">
                <a:latin typeface="Calibri"/>
                <a:cs typeface="Calibri"/>
              </a:rPr>
              <a:t>y</a:t>
            </a:r>
            <a:r>
              <a:rPr spc="-5" dirty="0">
                <a:latin typeface="Calibri"/>
                <a:cs typeface="Calibri"/>
              </a:rPr>
              <a:t>ea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s</a:t>
            </a:r>
            <a:r>
              <a:rPr spc="-5" dirty="0">
                <a:latin typeface="Calibri"/>
                <a:cs typeface="Calibri"/>
              </a:rPr>
              <a:t> ol</a:t>
            </a:r>
            <a:r>
              <a:rPr dirty="0">
                <a:latin typeface="Calibri"/>
                <a:cs typeface="Calibri"/>
              </a:rPr>
              <a:t>d</a:t>
            </a:r>
            <a:r>
              <a:rPr spc="-5" dirty="0">
                <a:latin typeface="Calibri"/>
                <a:cs typeface="Calibri"/>
              </a:rPr>
              <a:t> withou</a:t>
            </a:r>
            <a:r>
              <a:rPr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 suc</a:t>
            </a:r>
            <a:r>
              <a:rPr dirty="0">
                <a:latin typeface="Calibri"/>
                <a:cs typeface="Calibri"/>
              </a:rPr>
              <a:t>h</a:t>
            </a:r>
            <a:r>
              <a:rPr spc="-15" dirty="0">
                <a:latin typeface="Calibri"/>
                <a:cs typeface="Calibri"/>
              </a:rPr>
              <a:t> c</a:t>
            </a:r>
            <a:r>
              <a:rPr spc="-5" dirty="0">
                <a:latin typeface="Calibri"/>
                <a:cs typeface="Calibri"/>
              </a:rPr>
              <a:t>ollo</a:t>
            </a:r>
            <a:r>
              <a:rPr spc="-15" dirty="0">
                <a:latin typeface="Calibri"/>
                <a:cs typeface="Calibri"/>
              </a:rPr>
              <a:t>ca</a:t>
            </a:r>
            <a:r>
              <a:rPr spc="-5" dirty="0">
                <a:latin typeface="Calibri"/>
                <a:cs typeface="Calibri"/>
              </a:rPr>
              <a:t>tio</a:t>
            </a:r>
            <a:r>
              <a:rPr dirty="0">
                <a:latin typeface="Calibri"/>
                <a:cs typeface="Calibri"/>
              </a:rPr>
              <a:t>n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b</a:t>
            </a:r>
            <a:r>
              <a:rPr spc="-5" dirty="0">
                <a:latin typeface="Calibri"/>
                <a:cs typeface="Calibri"/>
              </a:rPr>
              <a:t>ein</a:t>
            </a:r>
            <a:r>
              <a:rPr dirty="0">
                <a:latin typeface="Calibri"/>
                <a:cs typeface="Calibri"/>
              </a:rPr>
              <a:t>g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evie</a:t>
            </a:r>
            <a:r>
              <a:rPr spc="-15" dirty="0">
                <a:latin typeface="Calibri"/>
                <a:cs typeface="Calibri"/>
              </a:rPr>
              <a:t>w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d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i</a:t>
            </a:r>
            <a:r>
              <a:rPr dirty="0">
                <a:latin typeface="Calibri"/>
                <a:cs typeface="Calibri"/>
              </a:rPr>
              <a:t>n</a:t>
            </a:r>
            <a:r>
              <a:rPr spc="-5" dirty="0">
                <a:latin typeface="Calibri"/>
                <a:cs typeface="Calibri"/>
              </a:rPr>
              <a:t> mo</a:t>
            </a:r>
            <a:r>
              <a:rPr spc="-20" dirty="0">
                <a:latin typeface="Calibri"/>
                <a:cs typeface="Calibri"/>
              </a:rPr>
              <a:t>s</a:t>
            </a:r>
            <a:r>
              <a:rPr dirty="0">
                <a:latin typeface="Calibri"/>
                <a:cs typeface="Calibri"/>
              </a:rPr>
              <a:t>t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c</a:t>
            </a:r>
            <a:r>
              <a:rPr spc="-5" dirty="0">
                <a:latin typeface="Calibri"/>
                <a:cs typeface="Calibri"/>
              </a:rPr>
              <a:t>ase</a:t>
            </a:r>
            <a:r>
              <a:rPr spc="10" dirty="0">
                <a:latin typeface="Calibri"/>
                <a:cs typeface="Calibri"/>
              </a:rPr>
              <a:t>s</a:t>
            </a:r>
            <a:r>
              <a:rPr dirty="0">
                <a:latin typeface="Calibri"/>
                <a:cs typeface="Calibri"/>
              </a:rPr>
              <a:t>.</a:t>
            </a:r>
          </a:p>
          <a:p>
            <a:pPr marL="247650" marR="31115" indent="-234950">
              <a:lnSpc>
                <a:spcPct val="70000"/>
              </a:lnSpc>
              <a:spcBef>
                <a:spcPts val="1180"/>
              </a:spcBef>
              <a:buFont typeface="Arial"/>
              <a:buChar char="•"/>
              <a:tabLst>
                <a:tab pos="248285" algn="l"/>
              </a:tabLst>
            </a:pPr>
            <a:r>
              <a:rPr dirty="0">
                <a:latin typeface="Calibri"/>
                <a:cs typeface="Calibri"/>
              </a:rPr>
              <a:t>No p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spc="-10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vision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-10" dirty="0">
                <a:latin typeface="Calibri"/>
                <a:cs typeface="Calibri"/>
              </a:rPr>
              <a:t>dd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essi</a:t>
            </a:r>
            <a:r>
              <a:rPr spc="-10" dirty="0">
                <a:latin typeface="Calibri"/>
                <a:cs typeface="Calibri"/>
              </a:rPr>
              <a:t>n</a:t>
            </a:r>
            <a:r>
              <a:rPr dirty="0">
                <a:latin typeface="Calibri"/>
                <a:cs typeface="Calibri"/>
              </a:rPr>
              <a:t>g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he 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eplaceme</a:t>
            </a:r>
            <a:r>
              <a:rPr spc="-15" dirty="0">
                <a:latin typeface="Calibri"/>
                <a:cs typeface="Calibri"/>
              </a:rPr>
              <a:t>n</a:t>
            </a:r>
            <a:r>
              <a:rPr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utility poles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o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ac</a:t>
            </a:r>
            <a:r>
              <a:rPr spc="-10" dirty="0">
                <a:latin typeface="Calibri"/>
                <a:cs typeface="Calibri"/>
              </a:rPr>
              <a:t>c</a:t>
            </a:r>
            <a:r>
              <a:rPr spc="-5" dirty="0">
                <a:latin typeface="Calibri"/>
                <a:cs typeface="Calibri"/>
              </a:rPr>
              <a:t>ommod</a:t>
            </a:r>
            <a:r>
              <a:rPr spc="-15" dirty="0">
                <a:latin typeface="Calibri"/>
                <a:cs typeface="Calibri"/>
              </a:rPr>
              <a:t>a</a:t>
            </a:r>
            <a:r>
              <a:rPr spc="-2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e</a:t>
            </a:r>
            <a:r>
              <a:rPr spc="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-5" dirty="0">
                <a:latin typeface="Calibri"/>
                <a:cs typeface="Calibri"/>
              </a:rPr>
              <a:t> wi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eles</a:t>
            </a:r>
            <a:r>
              <a:rPr dirty="0">
                <a:latin typeface="Calibri"/>
                <a:cs typeface="Calibri"/>
              </a:rPr>
              <a:t>s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a</a:t>
            </a:r>
            <a:r>
              <a:rPr spc="-15" dirty="0">
                <a:latin typeface="Calibri"/>
                <a:cs typeface="Calibri"/>
              </a:rPr>
              <a:t>n</a:t>
            </a:r>
            <a:r>
              <a:rPr spc="-25"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enn</a:t>
            </a:r>
            <a:r>
              <a:rPr dirty="0">
                <a:latin typeface="Calibri"/>
                <a:cs typeface="Calibri"/>
              </a:rPr>
              <a:t>a</a:t>
            </a:r>
            <a:r>
              <a:rPr spc="-5" dirty="0">
                <a:latin typeface="Calibri"/>
                <a:cs typeface="Calibri"/>
              </a:rPr>
              <a:t> whe</a:t>
            </a:r>
            <a:r>
              <a:rPr dirty="0">
                <a:latin typeface="Calibri"/>
                <a:cs typeface="Calibri"/>
              </a:rPr>
              <a:t>n</a:t>
            </a:r>
            <a:r>
              <a:rPr spc="-5" dirty="0">
                <a:latin typeface="Calibri"/>
                <a:cs typeface="Calibri"/>
              </a:rPr>
              <a:t> th</a:t>
            </a:r>
            <a:r>
              <a:rPr dirty="0">
                <a:latin typeface="Calibri"/>
                <a:cs typeface="Calibri"/>
              </a:rPr>
              <a:t>e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pole</a:t>
            </a:r>
            <a:r>
              <a:rPr dirty="0">
                <a:latin typeface="Calibri"/>
                <a:cs typeface="Calibri"/>
              </a:rPr>
              <a:t>s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w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</a:t>
            </a:r>
            <a:r>
              <a:rPr spc="-5" dirty="0">
                <a:latin typeface="Calibri"/>
                <a:cs typeface="Calibri"/>
              </a:rPr>
              <a:t> not </a:t>
            </a:r>
            <a:r>
              <a:rPr dirty="0">
                <a:latin typeface="Calibri"/>
                <a:cs typeface="Calibri"/>
              </a:rPr>
              <a:t>built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35" dirty="0">
                <a:latin typeface="Calibri"/>
                <a:cs typeface="Calibri"/>
              </a:rPr>
              <a:t>f</a:t>
            </a:r>
            <a:r>
              <a:rPr dirty="0">
                <a:latin typeface="Calibri"/>
                <a:cs typeface="Calibri"/>
              </a:rPr>
              <a:t>or the sole or prima</a:t>
            </a:r>
            <a:r>
              <a:rPr spc="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y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purpose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f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supporting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Commission</a:t>
            </a:r>
            <a:r>
              <a:rPr spc="15" dirty="0">
                <a:latin typeface="Calibri"/>
                <a:cs typeface="Calibri"/>
              </a:rPr>
              <a:t>‐</a:t>
            </a:r>
            <a:r>
              <a:rPr spc="-5" dirty="0">
                <a:latin typeface="Calibri"/>
                <a:cs typeface="Calibri"/>
              </a:rPr>
              <a:t>license</a:t>
            </a:r>
            <a:r>
              <a:rPr dirty="0">
                <a:latin typeface="Calibri"/>
                <a:cs typeface="Calibri"/>
              </a:rPr>
              <a:t>d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r </a:t>
            </a:r>
            <a:r>
              <a:rPr spc="-5" dirty="0">
                <a:latin typeface="Calibri"/>
                <a:cs typeface="Calibri"/>
              </a:rPr>
              <a:t>authori</a:t>
            </a:r>
            <a:r>
              <a:rPr spc="-35" dirty="0">
                <a:latin typeface="Calibri"/>
                <a:cs typeface="Calibri"/>
              </a:rPr>
              <a:t>z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d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A</a:t>
            </a:r>
            <a:r>
              <a:rPr spc="-15" dirty="0">
                <a:latin typeface="Calibri"/>
                <a:cs typeface="Calibri"/>
              </a:rPr>
              <a:t>n</a:t>
            </a:r>
            <a:r>
              <a:rPr spc="-25"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ennas.</a:t>
            </a:r>
            <a:endParaRPr dirty="0">
              <a:latin typeface="Calibri"/>
              <a:cs typeface="Calibri"/>
            </a:endParaRPr>
          </a:p>
          <a:p>
            <a:pPr marL="247650" marR="64135" indent="-234950">
              <a:lnSpc>
                <a:spcPct val="70000"/>
              </a:lnSpc>
              <a:spcBef>
                <a:spcPts val="1180"/>
              </a:spcBef>
              <a:buFont typeface="Arial"/>
              <a:buChar char="•"/>
              <a:tabLst>
                <a:tab pos="248285" algn="l"/>
              </a:tabLst>
            </a:pPr>
            <a:r>
              <a:rPr spc="-5" dirty="0">
                <a:latin typeface="Calibri"/>
                <a:cs typeface="Calibri"/>
              </a:rPr>
              <a:t>Th</a:t>
            </a:r>
            <a:r>
              <a:rPr dirty="0">
                <a:latin typeface="Calibri"/>
                <a:cs typeface="Calibri"/>
              </a:rPr>
              <a:t>e 2</a:t>
            </a:r>
            <a:r>
              <a:rPr spc="22" baseline="24691" dirty="0">
                <a:latin typeface="Calibri"/>
                <a:cs typeface="Calibri"/>
              </a:rPr>
              <a:t>nd</a:t>
            </a:r>
            <a:r>
              <a:rPr baseline="24691" dirty="0">
                <a:latin typeface="Calibri"/>
                <a:cs typeface="Calibri"/>
              </a:rPr>
              <a:t> </a:t>
            </a:r>
            <a:r>
              <a:rPr spc="-135" baseline="24691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Wi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eles</a:t>
            </a:r>
            <a:r>
              <a:rPr dirty="0">
                <a:latin typeface="Calibri"/>
                <a:cs typeface="Calibri"/>
              </a:rPr>
              <a:t>s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Inf</a:t>
            </a:r>
            <a:r>
              <a:rPr spc="-30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a</a:t>
            </a:r>
            <a:r>
              <a:rPr spc="-20" dirty="0">
                <a:latin typeface="Calibri"/>
                <a:cs typeface="Calibri"/>
              </a:rPr>
              <a:t>s</a:t>
            </a:r>
            <a:r>
              <a:rPr spc="-5" dirty="0">
                <a:latin typeface="Calibri"/>
                <a:cs typeface="Calibri"/>
              </a:rPr>
              <a:t>tructu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epor</a:t>
            </a:r>
            <a:r>
              <a:rPr dirty="0">
                <a:latin typeface="Calibri"/>
                <a:cs typeface="Calibri"/>
              </a:rPr>
              <a:t>t </a:t>
            </a:r>
            <a:r>
              <a:rPr spc="-5" dirty="0">
                <a:latin typeface="Calibri"/>
                <a:cs typeface="Calibri"/>
              </a:rPr>
              <a:t>an</a:t>
            </a:r>
            <a:r>
              <a:rPr dirty="0">
                <a:latin typeface="Calibri"/>
                <a:cs typeface="Calibri"/>
              </a:rPr>
              <a:t>d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de</a:t>
            </a:r>
            <a:r>
              <a:rPr dirty="0">
                <a:latin typeface="Calibri"/>
                <a:cs typeface="Calibri"/>
              </a:rPr>
              <a:t>r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subseque</a:t>
            </a:r>
            <a:r>
              <a:rPr spc="-15" dirty="0">
                <a:latin typeface="Calibri"/>
                <a:cs typeface="Calibri"/>
              </a:rPr>
              <a:t>n</a:t>
            </a:r>
            <a:r>
              <a:rPr spc="-5" dirty="0">
                <a:latin typeface="Calibri"/>
                <a:cs typeface="Calibri"/>
              </a:rPr>
              <a:t>tl</a:t>
            </a:r>
            <a:r>
              <a:rPr dirty="0">
                <a:latin typeface="Calibri"/>
                <a:cs typeface="Calibri"/>
              </a:rPr>
              <a:t>y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30" dirty="0">
                <a:latin typeface="Calibri"/>
                <a:cs typeface="Calibri"/>
              </a:rPr>
              <a:t>e</a:t>
            </a:r>
            <a:r>
              <a:rPr spc="-5" dirty="0">
                <a:latin typeface="Calibri"/>
                <a:cs typeface="Calibri"/>
              </a:rPr>
              <a:t>xpande</a:t>
            </a:r>
            <a:r>
              <a:rPr dirty="0">
                <a:latin typeface="Calibri"/>
                <a:cs typeface="Calibri"/>
              </a:rPr>
              <a:t>d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this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30" dirty="0">
                <a:latin typeface="Calibri"/>
                <a:cs typeface="Calibri"/>
              </a:rPr>
              <a:t>e</a:t>
            </a:r>
            <a:r>
              <a:rPr spc="-35" dirty="0">
                <a:latin typeface="Calibri"/>
                <a:cs typeface="Calibri"/>
              </a:rPr>
              <a:t>x</a:t>
            </a:r>
            <a:r>
              <a:rPr dirty="0">
                <a:latin typeface="Calibri"/>
                <a:cs typeface="Calibri"/>
              </a:rPr>
              <a:t>clusion</a:t>
            </a:r>
            <a:r>
              <a:rPr spc="-10" dirty="0">
                <a:latin typeface="Calibri"/>
                <a:cs typeface="Calibri"/>
              </a:rPr>
              <a:t> b</a:t>
            </a:r>
            <a:r>
              <a:rPr dirty="0">
                <a:latin typeface="Calibri"/>
                <a:cs typeface="Calibri"/>
              </a:rPr>
              <a:t>y e</a:t>
            </a:r>
            <a:r>
              <a:rPr spc="-20" dirty="0">
                <a:latin typeface="Calibri"/>
                <a:cs typeface="Calibri"/>
              </a:rPr>
              <a:t>s</a:t>
            </a:r>
            <a:r>
              <a:rPr spc="-2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ablishi</a:t>
            </a:r>
            <a:r>
              <a:rPr spc="-10" dirty="0">
                <a:latin typeface="Calibri"/>
                <a:cs typeface="Calibri"/>
              </a:rPr>
              <a:t>n</a:t>
            </a:r>
            <a:r>
              <a:rPr dirty="0">
                <a:latin typeface="Calibri"/>
                <a:cs typeface="Calibri"/>
              </a:rPr>
              <a:t>g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h</a:t>
            </a:r>
            <a:r>
              <a:rPr spc="-15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t n</a:t>
            </a:r>
            <a:r>
              <a:rPr spc="-10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w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poles </a:t>
            </a:r>
            <a:r>
              <a:rPr spc="-5" dirty="0">
                <a:latin typeface="Calibri"/>
                <a:cs typeface="Calibri"/>
              </a:rPr>
              <a:t>a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</a:t>
            </a:r>
            <a:r>
              <a:rPr spc="-5" dirty="0">
                <a:latin typeface="Calibri"/>
                <a:cs typeface="Calibri"/>
              </a:rPr>
              <a:t> no</a:t>
            </a:r>
            <a:r>
              <a:rPr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c</a:t>
            </a:r>
            <a:r>
              <a:rPr spc="-5" dirty="0">
                <a:latin typeface="Calibri"/>
                <a:cs typeface="Calibri"/>
              </a:rPr>
              <a:t>onside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d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</a:t>
            </a:r>
            <a:r>
              <a:rPr spc="-5" dirty="0">
                <a:latin typeface="Calibri"/>
                <a:cs typeface="Calibri"/>
              </a:rPr>
              <a:t>ommissio</a:t>
            </a:r>
            <a:r>
              <a:rPr dirty="0">
                <a:latin typeface="Calibri"/>
                <a:cs typeface="Calibri"/>
              </a:rPr>
              <a:t>n</a:t>
            </a:r>
            <a:r>
              <a:rPr spc="-5" dirty="0">
                <a:latin typeface="Calibri"/>
                <a:cs typeface="Calibri"/>
              </a:rPr>
              <a:t> under</a:t>
            </a:r>
            <a:r>
              <a:rPr spc="-25"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aking</a:t>
            </a:r>
            <a:r>
              <a:rPr dirty="0">
                <a:latin typeface="Calibri"/>
                <a:cs typeface="Calibri"/>
              </a:rPr>
              <a:t>s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whe</a:t>
            </a:r>
            <a:r>
              <a:rPr dirty="0">
                <a:latin typeface="Calibri"/>
                <a:cs typeface="Calibri"/>
              </a:rPr>
              <a:t>n</a:t>
            </a:r>
            <a:r>
              <a:rPr spc="-5" dirty="0">
                <a:latin typeface="Calibri"/>
                <a:cs typeface="Calibri"/>
              </a:rPr>
              <a:t> belo</a:t>
            </a:r>
            <a:r>
              <a:rPr dirty="0">
                <a:latin typeface="Calibri"/>
                <a:cs typeface="Calibri"/>
              </a:rPr>
              <a:t>w</a:t>
            </a:r>
            <a:r>
              <a:rPr spc="-5" dirty="0">
                <a:latin typeface="Calibri"/>
                <a:cs typeface="Calibri"/>
              </a:rPr>
              <a:t> 50</a:t>
            </a:r>
            <a:r>
              <a:rPr dirty="0">
                <a:latin typeface="Calibri"/>
                <a:cs typeface="Calibri"/>
              </a:rPr>
              <a:t>’</a:t>
            </a:r>
            <a:r>
              <a:rPr spc="-5" dirty="0">
                <a:latin typeface="Calibri"/>
                <a:cs typeface="Calibri"/>
              </a:rPr>
              <a:t> an</a:t>
            </a:r>
            <a:r>
              <a:rPr dirty="0">
                <a:latin typeface="Calibri"/>
                <a:cs typeface="Calibri"/>
              </a:rPr>
              <a:t>d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10" dirty="0">
                <a:latin typeface="Calibri"/>
                <a:cs typeface="Calibri"/>
              </a:rPr>
              <a:t>i</a:t>
            </a:r>
            <a:r>
              <a:rPr dirty="0">
                <a:latin typeface="Calibri"/>
                <a:cs typeface="Calibri"/>
              </a:rPr>
              <a:t>f other </a:t>
            </a:r>
            <a:r>
              <a:rPr spc="-15" dirty="0">
                <a:latin typeface="Calibri"/>
                <a:cs typeface="Calibri"/>
              </a:rPr>
              <a:t>c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nditions</a:t>
            </a:r>
            <a:r>
              <a:rPr spc="-5" dirty="0">
                <a:latin typeface="Calibri"/>
                <a:cs typeface="Calibri"/>
              </a:rPr>
              <a:t> a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</a:t>
            </a:r>
            <a:r>
              <a:rPr spc="-10" dirty="0">
                <a:latin typeface="Calibri"/>
                <a:cs typeface="Calibri"/>
              </a:rPr>
              <a:t>e</a:t>
            </a:r>
            <a:r>
              <a:rPr spc="-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.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No S106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spc="-10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vi</a:t>
            </a:r>
            <a:r>
              <a:rPr spc="-10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w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is 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equi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d </a:t>
            </a:r>
            <a:r>
              <a:rPr spc="-5" dirty="0">
                <a:latin typeface="Calibri"/>
                <a:cs typeface="Calibri"/>
              </a:rPr>
              <a:t>i</a:t>
            </a:r>
            <a:r>
              <a:rPr dirty="0">
                <a:latin typeface="Calibri"/>
                <a:cs typeface="Calibri"/>
              </a:rPr>
              <a:t>f a 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spc="-10" dirty="0">
                <a:latin typeface="Calibri"/>
                <a:cs typeface="Calibri"/>
              </a:rPr>
              <a:t>o</a:t>
            </a:r>
            <a:r>
              <a:rPr spc="-15" dirty="0">
                <a:latin typeface="Calibri"/>
                <a:cs typeface="Calibri"/>
              </a:rPr>
              <a:t>w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r </a:t>
            </a:r>
            <a:r>
              <a:rPr spc="-5" dirty="0">
                <a:latin typeface="Calibri"/>
                <a:cs typeface="Calibri"/>
              </a:rPr>
              <a:t>i</a:t>
            </a:r>
            <a:r>
              <a:rPr dirty="0">
                <a:latin typeface="Calibri"/>
                <a:cs typeface="Calibri"/>
              </a:rPr>
              <a:t>s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no</a:t>
            </a:r>
            <a:r>
              <a:rPr dirty="0">
                <a:latin typeface="Calibri"/>
                <a:cs typeface="Calibri"/>
              </a:rPr>
              <a:t>t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n </a:t>
            </a:r>
            <a:r>
              <a:rPr spc="-5" dirty="0">
                <a:latin typeface="Calibri"/>
                <a:cs typeface="Calibri"/>
              </a:rPr>
              <a:t>under</a:t>
            </a:r>
            <a:r>
              <a:rPr spc="-25"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aking.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5400" y="2590800"/>
            <a:ext cx="7780655" cy="419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b="0" spc="-5" dirty="0">
                <a:latin typeface="Calibri Light"/>
                <a:cs typeface="Calibri Light"/>
              </a:rPr>
              <a:t>N</a:t>
            </a:r>
            <a:r>
              <a:rPr sz="3300" b="0" spc="-30" dirty="0">
                <a:latin typeface="Calibri Light"/>
                <a:cs typeface="Calibri Light"/>
              </a:rPr>
              <a:t>O</a:t>
            </a:r>
            <a:r>
              <a:rPr sz="3300" b="0" spc="-5" dirty="0">
                <a:latin typeface="Calibri Light"/>
                <a:cs typeface="Calibri Light"/>
              </a:rPr>
              <a:t>VEMBE</a:t>
            </a:r>
            <a:r>
              <a:rPr sz="3300" b="0" dirty="0">
                <a:latin typeface="Calibri Light"/>
                <a:cs typeface="Calibri Light"/>
              </a:rPr>
              <a:t>R</a:t>
            </a:r>
            <a:r>
              <a:rPr sz="3300" b="0" spc="-25" dirty="0">
                <a:latin typeface="Calibri Light"/>
                <a:cs typeface="Calibri Light"/>
              </a:rPr>
              <a:t> </a:t>
            </a:r>
            <a:r>
              <a:rPr sz="3300" b="0" spc="-5" dirty="0">
                <a:latin typeface="Calibri Light"/>
                <a:cs typeface="Calibri Light"/>
              </a:rPr>
              <a:t>201</a:t>
            </a:r>
            <a:r>
              <a:rPr sz="3300" b="0" dirty="0">
                <a:latin typeface="Calibri Light"/>
                <a:cs typeface="Calibri Light"/>
              </a:rPr>
              <a:t>8</a:t>
            </a:r>
            <a:r>
              <a:rPr sz="3300" b="0" spc="-25" dirty="0">
                <a:latin typeface="Calibri Light"/>
                <a:cs typeface="Calibri Light"/>
              </a:rPr>
              <a:t> </a:t>
            </a:r>
            <a:r>
              <a:rPr sz="3300" b="0" spc="-5" dirty="0">
                <a:latin typeface="Calibri Light"/>
                <a:cs typeface="Calibri Light"/>
              </a:rPr>
              <a:t>POL</a:t>
            </a:r>
            <a:r>
              <a:rPr sz="3300" b="0" dirty="0">
                <a:latin typeface="Calibri Light"/>
                <a:cs typeface="Calibri Light"/>
              </a:rPr>
              <a:t>E</a:t>
            </a:r>
            <a:r>
              <a:rPr sz="3300" b="0" spc="-5" dirty="0">
                <a:latin typeface="Calibri Light"/>
                <a:cs typeface="Calibri Light"/>
              </a:rPr>
              <a:t> REPL</a:t>
            </a:r>
            <a:r>
              <a:rPr sz="3300" b="0" spc="-20" dirty="0">
                <a:latin typeface="Calibri Light"/>
                <a:cs typeface="Calibri Light"/>
              </a:rPr>
              <a:t>A</a:t>
            </a:r>
            <a:r>
              <a:rPr sz="3300" b="0" spc="-5" dirty="0">
                <a:latin typeface="Calibri Light"/>
                <a:cs typeface="Calibri Light"/>
              </a:rPr>
              <a:t>CEMEN</a:t>
            </a:r>
            <a:r>
              <a:rPr sz="3300" b="0" dirty="0">
                <a:latin typeface="Calibri Light"/>
                <a:cs typeface="Calibri Light"/>
              </a:rPr>
              <a:t>T</a:t>
            </a:r>
            <a:r>
              <a:rPr sz="3300" b="0" spc="-25" dirty="0">
                <a:latin typeface="Calibri Light"/>
                <a:cs typeface="Calibri Light"/>
              </a:rPr>
              <a:t> </a:t>
            </a:r>
            <a:r>
              <a:rPr sz="3300" b="0" dirty="0">
                <a:latin typeface="Calibri Light"/>
                <a:cs typeface="Calibri Light"/>
              </a:rPr>
              <a:t>O</a:t>
            </a:r>
            <a:r>
              <a:rPr sz="3300" b="0" spc="-5" dirty="0">
                <a:latin typeface="Calibri Light"/>
                <a:cs typeface="Calibri Light"/>
              </a:rPr>
              <a:t>RDER</a:t>
            </a:r>
            <a:endParaRPr sz="3300" dirty="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248" rIns="0" bIns="0" rtlCol="0">
            <a:spAutoFit/>
          </a:bodyPr>
          <a:lstStyle/>
          <a:p>
            <a:pPr marL="3880485">
              <a:lnSpc>
                <a:spcPct val="100000"/>
              </a:lnSpc>
            </a:pPr>
            <a:r>
              <a:rPr dirty="0"/>
              <a:t>M</a:t>
            </a:r>
            <a:r>
              <a:rPr spc="-35" dirty="0"/>
              <a:t>O</a:t>
            </a:r>
            <a:r>
              <a:rPr dirty="0"/>
              <a:t>A DRAFT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9890" indent="-377190">
              <a:lnSpc>
                <a:spcPct val="100000"/>
              </a:lnSpc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spc="-5" dirty="0"/>
              <a:t>M</a:t>
            </a:r>
            <a:r>
              <a:rPr spc="-25" dirty="0"/>
              <a:t>O</a:t>
            </a:r>
            <a:r>
              <a:rPr dirty="0"/>
              <a:t>A </a:t>
            </a:r>
            <a:r>
              <a:rPr spc="-5" dirty="0"/>
              <a:t>d</a:t>
            </a:r>
            <a:r>
              <a:rPr spc="-50" dirty="0"/>
              <a:t>r</a:t>
            </a:r>
            <a:r>
              <a:rPr spc="-15" dirty="0"/>
              <a:t>a</a:t>
            </a:r>
            <a:r>
              <a:rPr dirty="0"/>
              <a:t>f</a:t>
            </a:r>
            <a:r>
              <a:rPr spc="-5" dirty="0"/>
              <a:t>t</a:t>
            </a:r>
            <a:r>
              <a:rPr dirty="0"/>
              <a:t>s </a:t>
            </a:r>
            <a:r>
              <a:rPr spc="-5" dirty="0"/>
              <a:t>mu</a:t>
            </a:r>
            <a:r>
              <a:rPr spc="-25" dirty="0"/>
              <a:t>s</a:t>
            </a:r>
            <a:r>
              <a:rPr dirty="0"/>
              <a:t>t </a:t>
            </a:r>
            <a:r>
              <a:rPr spc="-45" dirty="0"/>
              <a:t>f</a:t>
            </a:r>
            <a:r>
              <a:rPr spc="-5" dirty="0"/>
              <a:t>ollo</a:t>
            </a:r>
            <a:r>
              <a:rPr dirty="0"/>
              <a:t>w </a:t>
            </a:r>
            <a:r>
              <a:rPr spc="-5" dirty="0"/>
              <a:t>th</a:t>
            </a:r>
            <a:r>
              <a:rPr dirty="0"/>
              <a:t>e </a:t>
            </a:r>
            <a:r>
              <a:rPr spc="-20" dirty="0"/>
              <a:t>F</a:t>
            </a:r>
            <a:r>
              <a:rPr spc="-5" dirty="0"/>
              <a:t>C</a:t>
            </a:r>
            <a:r>
              <a:rPr dirty="0"/>
              <a:t>C </a:t>
            </a:r>
            <a:r>
              <a:rPr spc="-25" dirty="0"/>
              <a:t>t</a:t>
            </a:r>
            <a:r>
              <a:rPr dirty="0"/>
              <a:t>e</a:t>
            </a:r>
            <a:r>
              <a:rPr spc="-5" dirty="0"/>
              <a:t>mpl</a:t>
            </a:r>
            <a:r>
              <a:rPr spc="-30" dirty="0"/>
              <a:t>a</a:t>
            </a:r>
            <a:r>
              <a:rPr spc="-25" dirty="0"/>
              <a:t>t</a:t>
            </a:r>
            <a:r>
              <a:rPr dirty="0"/>
              <a:t>e</a:t>
            </a:r>
          </a:p>
          <a:p>
            <a:pPr marL="389890" marR="190500" indent="-377190">
              <a:lnSpc>
                <a:spcPts val="2500"/>
              </a:lnSpc>
              <a:spcBef>
                <a:spcPts val="855"/>
              </a:spcBef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dirty="0"/>
              <a:t>Once </a:t>
            </a:r>
            <a:r>
              <a:rPr spc="-20" dirty="0"/>
              <a:t>c</a:t>
            </a:r>
            <a:r>
              <a:rPr dirty="0"/>
              <a:t>onsulting parties h</a:t>
            </a:r>
            <a:r>
              <a:rPr spc="-40" dirty="0"/>
              <a:t>a</a:t>
            </a:r>
            <a:r>
              <a:rPr spc="-25" dirty="0"/>
              <a:t>v</a:t>
            </a:r>
            <a:r>
              <a:rPr dirty="0"/>
              <a:t>e p</a:t>
            </a:r>
            <a:r>
              <a:rPr spc="-40" dirty="0"/>
              <a:t>r</a:t>
            </a:r>
            <a:r>
              <a:rPr spc="-15" dirty="0"/>
              <a:t>o</a:t>
            </a:r>
            <a:r>
              <a:rPr dirty="0"/>
              <a:t>vided </a:t>
            </a:r>
            <a:r>
              <a:rPr spc="-20" dirty="0"/>
              <a:t>c</a:t>
            </a:r>
            <a:r>
              <a:rPr spc="-5" dirty="0"/>
              <a:t>o</a:t>
            </a:r>
            <a:r>
              <a:rPr dirty="0"/>
              <a:t>mme</a:t>
            </a:r>
            <a:r>
              <a:rPr spc="-30" dirty="0"/>
              <a:t>n</a:t>
            </a:r>
            <a:r>
              <a:rPr dirty="0"/>
              <a:t>ts, </a:t>
            </a:r>
            <a:r>
              <a:rPr spc="-20" dirty="0"/>
              <a:t>c</a:t>
            </a:r>
            <a:r>
              <a:rPr dirty="0"/>
              <a:t>onsul</a:t>
            </a:r>
            <a:r>
              <a:rPr spc="-30" dirty="0"/>
              <a:t>t</a:t>
            </a:r>
            <a:r>
              <a:rPr dirty="0"/>
              <a:t>a</a:t>
            </a:r>
            <a:r>
              <a:rPr spc="-30" dirty="0"/>
              <a:t>n</a:t>
            </a:r>
            <a:r>
              <a:rPr dirty="0"/>
              <a:t>t</a:t>
            </a:r>
            <a:r>
              <a:rPr spc="20" dirty="0"/>
              <a:t> </a:t>
            </a:r>
            <a:r>
              <a:rPr dirty="0"/>
              <a:t>sho</a:t>
            </a:r>
            <a:r>
              <a:rPr spc="20" dirty="0"/>
              <a:t>u</a:t>
            </a:r>
            <a:r>
              <a:rPr spc="-5" dirty="0"/>
              <a:t>ld submi</a:t>
            </a:r>
            <a:r>
              <a:rPr dirty="0"/>
              <a:t>t</a:t>
            </a:r>
            <a:r>
              <a:rPr spc="10" dirty="0"/>
              <a:t> </a:t>
            </a:r>
            <a:r>
              <a:rPr spc="-5" dirty="0"/>
              <a:t>d</a:t>
            </a:r>
            <a:r>
              <a:rPr spc="-50" dirty="0"/>
              <a:t>r</a:t>
            </a:r>
            <a:r>
              <a:rPr spc="-15" dirty="0"/>
              <a:t>a</a:t>
            </a:r>
            <a:r>
              <a:rPr spc="-5" dirty="0"/>
              <a:t>f</a:t>
            </a:r>
            <a:r>
              <a:rPr dirty="0"/>
              <a:t>t </a:t>
            </a:r>
            <a:r>
              <a:rPr spc="-5" dirty="0"/>
              <a:t>fina</a:t>
            </a:r>
            <a:r>
              <a:rPr dirty="0"/>
              <a:t>l </a:t>
            </a:r>
            <a:r>
              <a:rPr spc="-5" dirty="0"/>
              <a:t>M</a:t>
            </a:r>
            <a:r>
              <a:rPr spc="-25" dirty="0"/>
              <a:t>O</a:t>
            </a:r>
            <a:r>
              <a:rPr dirty="0"/>
              <a:t>A </a:t>
            </a:r>
            <a:r>
              <a:rPr spc="-25" dirty="0"/>
              <a:t>t</a:t>
            </a:r>
            <a:r>
              <a:rPr dirty="0"/>
              <a:t>o </a:t>
            </a:r>
            <a:r>
              <a:rPr spc="-20" dirty="0"/>
              <a:t>F</a:t>
            </a:r>
            <a:r>
              <a:rPr spc="-5" dirty="0"/>
              <a:t>C</a:t>
            </a:r>
            <a:r>
              <a:rPr dirty="0"/>
              <a:t>C </a:t>
            </a:r>
            <a:r>
              <a:rPr spc="-45" dirty="0"/>
              <a:t>f</a:t>
            </a:r>
            <a:r>
              <a:rPr spc="-5" dirty="0"/>
              <a:t>o</a:t>
            </a:r>
            <a:r>
              <a:rPr dirty="0"/>
              <a:t>r </a:t>
            </a:r>
            <a:r>
              <a:rPr spc="-35" dirty="0"/>
              <a:t>r</a:t>
            </a:r>
            <a:r>
              <a:rPr spc="-10" dirty="0"/>
              <a:t>e</a:t>
            </a:r>
            <a:r>
              <a:rPr spc="-5" dirty="0"/>
              <a:t>view</a:t>
            </a:r>
          </a:p>
          <a:p>
            <a:pPr marL="389890" indent="-377190">
              <a:lnSpc>
                <a:spcPct val="100000"/>
              </a:lnSpc>
              <a:spcBef>
                <a:spcPts val="525"/>
              </a:spcBef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spc="-20" dirty="0"/>
              <a:t>F</a:t>
            </a:r>
            <a:r>
              <a:rPr spc="-5" dirty="0"/>
              <a:t>C</a:t>
            </a:r>
            <a:r>
              <a:rPr dirty="0"/>
              <a:t>C</a:t>
            </a:r>
            <a:r>
              <a:rPr spc="-5" dirty="0"/>
              <a:t> </a:t>
            </a:r>
            <a:r>
              <a:rPr spc="-25" dirty="0"/>
              <a:t>s</a:t>
            </a:r>
            <a:r>
              <a:rPr spc="-30" dirty="0"/>
              <a:t>t</a:t>
            </a:r>
            <a:r>
              <a:rPr spc="-15" dirty="0"/>
              <a:t>a</a:t>
            </a:r>
            <a:r>
              <a:rPr spc="-25" dirty="0"/>
              <a:t>f</a:t>
            </a:r>
            <a:r>
              <a:rPr dirty="0"/>
              <a:t>f</a:t>
            </a:r>
            <a:r>
              <a:rPr spc="-5" dirty="0"/>
              <a:t> wil</a:t>
            </a:r>
            <a:r>
              <a:rPr dirty="0"/>
              <a:t>l</a:t>
            </a:r>
            <a:r>
              <a:rPr spc="-5" dirty="0"/>
              <a:t> </a:t>
            </a:r>
            <a:r>
              <a:rPr spc="-35" dirty="0"/>
              <a:t>r</a:t>
            </a:r>
            <a:r>
              <a:rPr spc="-10" dirty="0"/>
              <a:t>e</a:t>
            </a:r>
            <a:r>
              <a:rPr spc="-5" dirty="0"/>
              <a:t>vie</a:t>
            </a:r>
            <a:r>
              <a:rPr dirty="0"/>
              <a:t>w</a:t>
            </a:r>
            <a:r>
              <a:rPr spc="-5" dirty="0"/>
              <a:t> th</a:t>
            </a:r>
            <a:r>
              <a:rPr dirty="0"/>
              <a:t>e</a:t>
            </a:r>
            <a:r>
              <a:rPr spc="-5" dirty="0"/>
              <a:t> d</a:t>
            </a:r>
            <a:r>
              <a:rPr spc="-50" dirty="0"/>
              <a:t>r</a:t>
            </a:r>
            <a:r>
              <a:rPr spc="-15" dirty="0"/>
              <a:t>a</a:t>
            </a:r>
            <a:r>
              <a:rPr spc="-5" dirty="0"/>
              <a:t>f</a:t>
            </a:r>
            <a:r>
              <a:rPr dirty="0"/>
              <a:t>t</a:t>
            </a:r>
            <a:r>
              <a:rPr spc="-5" dirty="0"/>
              <a:t> M</a:t>
            </a:r>
            <a:r>
              <a:rPr spc="-25" dirty="0"/>
              <a:t>O</a:t>
            </a:r>
            <a:r>
              <a:rPr dirty="0"/>
              <a:t>A </a:t>
            </a:r>
            <a:r>
              <a:rPr spc="-5" dirty="0"/>
              <a:t>an</a:t>
            </a:r>
            <a:r>
              <a:rPr dirty="0"/>
              <a:t>d</a:t>
            </a:r>
            <a:r>
              <a:rPr spc="15" dirty="0"/>
              <a:t> </a:t>
            </a:r>
            <a:r>
              <a:rPr spc="-5" dirty="0"/>
              <a:t>p</a:t>
            </a:r>
            <a:r>
              <a:rPr spc="-40" dirty="0"/>
              <a:t>r</a:t>
            </a:r>
            <a:r>
              <a:rPr spc="-5" dirty="0"/>
              <a:t>ovid</a:t>
            </a:r>
            <a:r>
              <a:rPr dirty="0"/>
              <a:t>e</a:t>
            </a:r>
            <a:r>
              <a:rPr spc="-5" dirty="0"/>
              <a:t> </a:t>
            </a:r>
            <a:r>
              <a:rPr spc="-20" dirty="0"/>
              <a:t>c</a:t>
            </a:r>
            <a:r>
              <a:rPr spc="-5" dirty="0"/>
              <a:t>omme</a:t>
            </a:r>
            <a:r>
              <a:rPr spc="-30" dirty="0"/>
              <a:t>n</a:t>
            </a:r>
            <a:r>
              <a:rPr dirty="0"/>
              <a:t>ts</a:t>
            </a:r>
          </a:p>
          <a:p>
            <a:pPr marL="389890" marR="5080" indent="-377190">
              <a:lnSpc>
                <a:spcPts val="2500"/>
              </a:lnSpc>
              <a:spcBef>
                <a:spcPts val="855"/>
              </a:spcBef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spc="-5" dirty="0"/>
              <a:t>Onc</a:t>
            </a:r>
            <a:r>
              <a:rPr dirty="0"/>
              <a:t>e </a:t>
            </a:r>
            <a:r>
              <a:rPr spc="-5" dirty="0"/>
              <a:t>al</a:t>
            </a:r>
            <a:r>
              <a:rPr dirty="0"/>
              <a:t>l </a:t>
            </a:r>
            <a:r>
              <a:rPr spc="-5" dirty="0"/>
              <a:t>partie</a:t>
            </a:r>
            <a:r>
              <a:rPr dirty="0"/>
              <a:t>s </a:t>
            </a:r>
            <a:r>
              <a:rPr spc="-5" dirty="0"/>
              <a:t>h</a:t>
            </a:r>
            <a:r>
              <a:rPr spc="-40" dirty="0"/>
              <a:t>a</a:t>
            </a:r>
            <a:r>
              <a:rPr spc="-25" dirty="0"/>
              <a:t>v</a:t>
            </a:r>
            <a:r>
              <a:rPr dirty="0"/>
              <a:t>e </a:t>
            </a:r>
            <a:r>
              <a:rPr spc="-5" dirty="0"/>
              <a:t>ag</a:t>
            </a:r>
            <a:r>
              <a:rPr spc="-35" dirty="0"/>
              <a:t>r</a:t>
            </a:r>
            <a:r>
              <a:rPr spc="-5" dirty="0"/>
              <a:t>ee</a:t>
            </a:r>
            <a:r>
              <a:rPr dirty="0"/>
              <a:t>d </a:t>
            </a:r>
            <a:r>
              <a:rPr spc="-25" dirty="0"/>
              <a:t>t</a:t>
            </a:r>
            <a:r>
              <a:rPr dirty="0"/>
              <a:t>o </a:t>
            </a:r>
            <a:r>
              <a:rPr spc="-5" dirty="0"/>
              <a:t>th</a:t>
            </a:r>
            <a:r>
              <a:rPr dirty="0"/>
              <a:t>e </a:t>
            </a:r>
            <a:r>
              <a:rPr spc="-25" dirty="0"/>
              <a:t>t</a:t>
            </a:r>
            <a:r>
              <a:rPr spc="-35" dirty="0"/>
              <a:t>e</a:t>
            </a:r>
            <a:r>
              <a:rPr spc="5" dirty="0"/>
              <a:t>x</a:t>
            </a:r>
            <a:r>
              <a:rPr spc="-5" dirty="0"/>
              <a:t>t</a:t>
            </a:r>
            <a:r>
              <a:rPr dirty="0"/>
              <a:t>, </a:t>
            </a:r>
            <a:r>
              <a:rPr spc="-5" dirty="0"/>
              <a:t>th</a:t>
            </a:r>
            <a:r>
              <a:rPr dirty="0"/>
              <a:t>e </a:t>
            </a:r>
            <a:r>
              <a:rPr spc="-5" dirty="0"/>
              <a:t>M</a:t>
            </a:r>
            <a:r>
              <a:rPr spc="-25" dirty="0"/>
              <a:t>O</a:t>
            </a:r>
            <a:r>
              <a:rPr dirty="0"/>
              <a:t>A </a:t>
            </a:r>
            <a:r>
              <a:rPr spc="-5" dirty="0"/>
              <a:t>shoul</a:t>
            </a:r>
            <a:r>
              <a:rPr dirty="0"/>
              <a:t>d</a:t>
            </a:r>
            <a:r>
              <a:rPr spc="15" dirty="0"/>
              <a:t> </a:t>
            </a:r>
            <a:r>
              <a:rPr spc="-5" dirty="0"/>
              <a:t>b</a:t>
            </a:r>
            <a:r>
              <a:rPr dirty="0"/>
              <a:t>e </a:t>
            </a:r>
            <a:r>
              <a:rPr spc="-5" dirty="0"/>
              <a:t>si</a:t>
            </a:r>
            <a:r>
              <a:rPr spc="5" dirty="0"/>
              <a:t>g</a:t>
            </a:r>
            <a:r>
              <a:rPr dirty="0"/>
              <a:t>ned</a:t>
            </a:r>
            <a:r>
              <a:rPr spc="5" dirty="0"/>
              <a:t> </a:t>
            </a:r>
            <a:r>
              <a:rPr spc="-15" dirty="0"/>
              <a:t>b</a:t>
            </a:r>
            <a:r>
              <a:rPr dirty="0"/>
              <a:t>y </a:t>
            </a:r>
            <a:r>
              <a:rPr spc="-5" dirty="0"/>
              <a:t>al</a:t>
            </a:r>
            <a:r>
              <a:rPr dirty="0"/>
              <a:t>l </a:t>
            </a:r>
            <a:r>
              <a:rPr spc="-5" dirty="0"/>
              <a:t>othe</a:t>
            </a:r>
            <a:r>
              <a:rPr dirty="0"/>
              <a:t>r </a:t>
            </a:r>
            <a:r>
              <a:rPr spc="-5" dirty="0"/>
              <a:t>partie</a:t>
            </a:r>
            <a:r>
              <a:rPr dirty="0"/>
              <a:t>s </a:t>
            </a:r>
            <a:r>
              <a:rPr spc="-5" dirty="0"/>
              <a:t>b</a:t>
            </a:r>
            <a:r>
              <a:rPr spc="-20" dirty="0"/>
              <a:t>e</a:t>
            </a:r>
            <a:r>
              <a:rPr spc="-45" dirty="0"/>
              <a:t>f</a:t>
            </a:r>
            <a:r>
              <a:rPr spc="-5" dirty="0"/>
              <a:t>o</a:t>
            </a:r>
            <a:r>
              <a:rPr spc="-35" dirty="0"/>
              <a:t>r</a:t>
            </a:r>
            <a:r>
              <a:rPr dirty="0"/>
              <a:t>e</a:t>
            </a:r>
            <a:r>
              <a:rPr spc="-5" dirty="0"/>
              <a:t> </a:t>
            </a:r>
            <a:r>
              <a:rPr spc="-35" dirty="0"/>
              <a:t>r</a:t>
            </a:r>
            <a:r>
              <a:rPr spc="-5" dirty="0"/>
              <a:t>eturnin</a:t>
            </a:r>
            <a:r>
              <a:rPr dirty="0"/>
              <a:t>g </a:t>
            </a:r>
            <a:r>
              <a:rPr spc="-25" dirty="0"/>
              <a:t>t</a:t>
            </a:r>
            <a:r>
              <a:rPr dirty="0"/>
              <a:t>o </a:t>
            </a:r>
            <a:r>
              <a:rPr spc="-5" dirty="0"/>
              <a:t>th</a:t>
            </a:r>
            <a:r>
              <a:rPr dirty="0"/>
              <a:t>e </a:t>
            </a:r>
            <a:r>
              <a:rPr spc="-20" dirty="0"/>
              <a:t>F</a:t>
            </a:r>
            <a:r>
              <a:rPr spc="-5" dirty="0"/>
              <a:t>C</a:t>
            </a:r>
            <a:r>
              <a:rPr dirty="0"/>
              <a:t>C </a:t>
            </a:r>
            <a:r>
              <a:rPr spc="-45" dirty="0"/>
              <a:t>f</a:t>
            </a:r>
            <a:r>
              <a:rPr spc="-5" dirty="0"/>
              <a:t>o</a:t>
            </a:r>
            <a:r>
              <a:rPr dirty="0"/>
              <a:t>r </a:t>
            </a:r>
            <a:r>
              <a:rPr spc="-5" dirty="0"/>
              <a:t>sign</a:t>
            </a:r>
            <a:r>
              <a:rPr spc="-30" dirty="0"/>
              <a:t>a</a:t>
            </a:r>
            <a:r>
              <a:rPr dirty="0"/>
              <a:t>t</a:t>
            </a:r>
            <a:r>
              <a:rPr spc="-5" dirty="0"/>
              <a:t>u</a:t>
            </a:r>
            <a:r>
              <a:rPr spc="-35" dirty="0"/>
              <a:t>r</a:t>
            </a:r>
            <a:r>
              <a:rPr dirty="0"/>
              <a:t>e</a:t>
            </a:r>
          </a:p>
          <a:p>
            <a:pPr marL="389890" marR="17145" indent="-377190">
              <a:lnSpc>
                <a:spcPts val="2500"/>
              </a:lnSpc>
              <a:spcBef>
                <a:spcPts val="815"/>
              </a:spcBef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dirty="0"/>
              <a:t>A signed original M</a:t>
            </a:r>
            <a:r>
              <a:rPr spc="-25" dirty="0"/>
              <a:t>O</a:t>
            </a:r>
            <a:r>
              <a:rPr dirty="0"/>
              <a:t>A should</a:t>
            </a:r>
            <a:r>
              <a:rPr spc="20" dirty="0"/>
              <a:t> </a:t>
            </a:r>
            <a:r>
              <a:rPr spc="-5" dirty="0"/>
              <a:t>b</a:t>
            </a:r>
            <a:r>
              <a:rPr dirty="0"/>
              <a:t>e se</a:t>
            </a:r>
            <a:r>
              <a:rPr spc="-30" dirty="0"/>
              <a:t>n</a:t>
            </a:r>
            <a:r>
              <a:rPr dirty="0"/>
              <a:t>t </a:t>
            </a:r>
            <a:r>
              <a:rPr spc="-25" dirty="0"/>
              <a:t>t</a:t>
            </a:r>
            <a:r>
              <a:rPr dirty="0"/>
              <a:t>o assigned </a:t>
            </a:r>
            <a:r>
              <a:rPr spc="-20" dirty="0"/>
              <a:t>F</a:t>
            </a:r>
            <a:r>
              <a:rPr dirty="0"/>
              <a:t>CC </a:t>
            </a:r>
            <a:r>
              <a:rPr spc="-25" dirty="0"/>
              <a:t>s</a:t>
            </a:r>
            <a:r>
              <a:rPr spc="-30" dirty="0"/>
              <a:t>t</a:t>
            </a:r>
            <a:r>
              <a:rPr spc="-15" dirty="0"/>
              <a:t>a</a:t>
            </a:r>
            <a:r>
              <a:rPr spc="-25" dirty="0"/>
              <a:t>f</a:t>
            </a:r>
            <a:r>
              <a:rPr dirty="0"/>
              <a:t>f</a:t>
            </a:r>
            <a:r>
              <a:rPr spc="-10" dirty="0"/>
              <a:t> </a:t>
            </a:r>
            <a:r>
              <a:rPr dirty="0"/>
              <a:t>and</a:t>
            </a:r>
            <a:r>
              <a:rPr spc="25" dirty="0"/>
              <a:t> </a:t>
            </a:r>
            <a:r>
              <a:rPr spc="-20" dirty="0"/>
              <a:t>c</a:t>
            </a:r>
            <a:r>
              <a:rPr spc="-5" dirty="0"/>
              <a:t>o</a:t>
            </a:r>
            <a:r>
              <a:rPr dirty="0"/>
              <a:t>pies </a:t>
            </a:r>
            <a:r>
              <a:rPr spc="-5" dirty="0"/>
              <a:t>di</a:t>
            </a:r>
            <a:r>
              <a:rPr spc="-25" dirty="0"/>
              <a:t>s</a:t>
            </a:r>
            <a:r>
              <a:rPr dirty="0"/>
              <a:t>t</a:t>
            </a:r>
            <a:r>
              <a:rPr spc="-5" dirty="0"/>
              <a:t>ribu</a:t>
            </a:r>
            <a:r>
              <a:rPr spc="-25" dirty="0"/>
              <a:t>t</a:t>
            </a:r>
            <a:r>
              <a:rPr spc="-5" dirty="0"/>
              <a:t>e</a:t>
            </a:r>
            <a:r>
              <a:rPr dirty="0"/>
              <a:t>d</a:t>
            </a:r>
            <a:r>
              <a:rPr spc="10" dirty="0"/>
              <a:t> </a:t>
            </a:r>
            <a:r>
              <a:rPr spc="-25" dirty="0"/>
              <a:t>t</a:t>
            </a:r>
            <a:r>
              <a:rPr dirty="0"/>
              <a:t>o </a:t>
            </a:r>
            <a:r>
              <a:rPr spc="-5" dirty="0"/>
              <a:t>al</a:t>
            </a:r>
            <a:r>
              <a:rPr dirty="0"/>
              <a:t>l </a:t>
            </a:r>
            <a:r>
              <a:rPr spc="-5" dirty="0"/>
              <a:t>sign</a:t>
            </a:r>
            <a:r>
              <a:rPr spc="-30" dirty="0"/>
              <a:t>a</a:t>
            </a:r>
            <a:r>
              <a:rPr spc="-25" dirty="0"/>
              <a:t>t</a:t>
            </a:r>
            <a:r>
              <a:rPr spc="-5" dirty="0"/>
              <a:t>ories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92500">
              <a:lnSpc>
                <a:spcPct val="100000"/>
              </a:lnSpc>
            </a:pPr>
            <a:r>
              <a:rPr dirty="0"/>
              <a:t>PO</a:t>
            </a:r>
            <a:r>
              <a:rPr spc="-25" dirty="0"/>
              <a:t>S</a:t>
            </a:r>
            <a:r>
              <a:rPr dirty="0"/>
              <a:t>T EX</a:t>
            </a:r>
            <a:r>
              <a:rPr spc="-35" dirty="0"/>
              <a:t>E</a:t>
            </a:r>
            <a:r>
              <a:rPr dirty="0"/>
              <a:t>CUTION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0719" y="3426897"/>
            <a:ext cx="8564245" cy="2669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9890" marR="1332865" indent="-377190">
              <a:lnSpc>
                <a:spcPts val="2060"/>
              </a:lnSpc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Appli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mu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ensu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mpl</a:t>
            </a:r>
            <a:r>
              <a:rPr sz="2150" spc="-3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tion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an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d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filing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5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vi</a:t>
            </a: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onme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nt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al Assessme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endParaRPr sz="2150">
              <a:latin typeface="Calibri"/>
              <a:cs typeface="Calibri"/>
            </a:endParaRPr>
          </a:p>
          <a:p>
            <a:pPr marL="389890" indent="-377190">
              <a:lnSpc>
                <a:spcPct val="100000"/>
              </a:lnSpc>
              <a:spcBef>
                <a:spcPts val="315"/>
              </a:spcBef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Con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truction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anno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begin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u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ti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l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ONS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I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ha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bee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issued</a:t>
            </a:r>
            <a:endParaRPr sz="2150">
              <a:latin typeface="Calibri"/>
              <a:cs typeface="Calibri"/>
            </a:endParaRPr>
          </a:p>
          <a:p>
            <a:pPr marL="389890" indent="-377190">
              <a:lnSpc>
                <a:spcPct val="100000"/>
              </a:lnSpc>
              <a:spcBef>
                <a:spcPts val="305"/>
              </a:spcBef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notifie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SHP</a:t>
            </a:r>
            <a:r>
              <a:rPr sz="2150" spc="-65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,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CH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P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an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d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onsulting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partie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whe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n </a:t>
            </a:r>
            <a:r>
              <a:rPr sz="2150" spc="-25" dirty="0">
                <a:solidFill>
                  <a:srgbClr val="44546A"/>
                </a:solidFill>
                <a:latin typeface="Calibri"/>
                <a:cs typeface="Calibri"/>
              </a:rPr>
              <a:t>M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is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7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cti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v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endParaRPr sz="2150">
              <a:latin typeface="Calibri"/>
              <a:cs typeface="Calibri"/>
            </a:endParaRPr>
          </a:p>
          <a:p>
            <a:pPr marL="389890" indent="-377190">
              <a:lnSpc>
                <a:spcPct val="100000"/>
              </a:lnSpc>
              <a:spcBef>
                <a:spcPts val="305"/>
              </a:spcBef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Licensee</a:t>
            </a:r>
            <a:r>
              <a:rPr sz="2150" spc="-55" dirty="0">
                <a:solidFill>
                  <a:srgbClr val="44546A"/>
                </a:solidFill>
                <a:latin typeface="Calibri"/>
                <a:cs typeface="Calibri"/>
              </a:rPr>
              <a:t>/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appli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is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esponsible</a:t>
            </a:r>
            <a:r>
              <a:rPr sz="2150" spc="-3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5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or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mpl</a:t>
            </a:r>
            <a:r>
              <a:rPr sz="2150" spc="-3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tion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al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l</a:t>
            </a:r>
            <a:r>
              <a:rPr sz="2150" spc="1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equi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d 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miti</a:t>
            </a:r>
            <a:r>
              <a:rPr sz="2150" spc="-55" dirty="0">
                <a:solidFill>
                  <a:srgbClr val="44546A"/>
                </a:solidFill>
                <a:latin typeface="Calibri"/>
                <a:cs typeface="Calibri"/>
              </a:rPr>
              <a:t>g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tion</a:t>
            </a:r>
            <a:endParaRPr sz="2150">
              <a:latin typeface="Calibri"/>
              <a:cs typeface="Calibri"/>
            </a:endParaRPr>
          </a:p>
          <a:p>
            <a:pPr marL="389890" marR="5080" indent="-377190">
              <a:lnSpc>
                <a:spcPts val="2060"/>
              </a:lnSpc>
              <a:spcBef>
                <a:spcPts val="800"/>
              </a:spcBef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Licensee</a:t>
            </a:r>
            <a:r>
              <a:rPr sz="2150" spc="-55" dirty="0">
                <a:solidFill>
                  <a:srgbClr val="44546A"/>
                </a:solidFill>
                <a:latin typeface="Calibri"/>
                <a:cs typeface="Calibri"/>
              </a:rPr>
              <a:t>/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appli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designee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mu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ompl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y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with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60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y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tipul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d</a:t>
            </a:r>
            <a:r>
              <a:rPr sz="215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ep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orti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g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equ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i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eme</a:t>
            </a: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ts</a:t>
            </a:r>
            <a:endParaRPr sz="2150">
              <a:latin typeface="Calibri"/>
              <a:cs typeface="Calibri"/>
            </a:endParaRPr>
          </a:p>
          <a:p>
            <a:pPr marL="389890" indent="-377190">
              <a:lnSpc>
                <a:spcPct val="100000"/>
              </a:lnSpc>
              <a:spcBef>
                <a:spcPts val="315"/>
              </a:spcBef>
              <a:buClr>
                <a:srgbClr val="44546A"/>
              </a:buClr>
              <a:buFont typeface="Arial"/>
              <a:buChar char="•"/>
              <a:tabLst>
                <a:tab pos="389890" algn="l"/>
              </a:tabLst>
            </a:pP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60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y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p</a:t>
            </a:r>
            <a:r>
              <a:rPr sz="2150" spc="-4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opose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d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amendme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n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 mu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b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e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oo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din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d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with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20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15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215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150" spc="-35" dirty="0">
                <a:solidFill>
                  <a:srgbClr val="44546A"/>
                </a:solidFill>
                <a:latin typeface="Calibri"/>
                <a:cs typeface="Calibri"/>
              </a:rPr>
              <a:t>st</a:t>
            </a:r>
            <a:r>
              <a:rPr sz="2150" spc="-3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150" spc="-4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150" spc="-1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endParaRPr sz="2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3385">
              <a:lnSpc>
                <a:spcPct val="100000"/>
              </a:lnSpc>
            </a:pPr>
            <a:r>
              <a:rPr spc="-30" dirty="0"/>
              <a:t>F</a:t>
            </a:r>
            <a:r>
              <a:rPr dirty="0"/>
              <a:t>CC</a:t>
            </a:r>
            <a:r>
              <a:rPr spc="5" dirty="0"/>
              <a:t> </a:t>
            </a:r>
            <a:r>
              <a:rPr dirty="0"/>
              <a:t>M</a:t>
            </a:r>
            <a:r>
              <a:rPr spc="-35" dirty="0"/>
              <a:t>O</a:t>
            </a:r>
            <a:r>
              <a:rPr dirty="0"/>
              <a:t>A</a:t>
            </a:r>
            <a:r>
              <a:rPr spc="5" dirty="0"/>
              <a:t> </a:t>
            </a:r>
            <a:r>
              <a:rPr dirty="0"/>
              <a:t>REVIEW</a:t>
            </a:r>
            <a:r>
              <a:rPr spc="5" dirty="0"/>
              <a:t> </a:t>
            </a:r>
            <a:r>
              <a:rPr dirty="0"/>
              <a:t>T</a:t>
            </a:r>
            <a:r>
              <a:rPr spc="-30" dirty="0"/>
              <a:t>E</a:t>
            </a:r>
            <a:r>
              <a:rPr spc="-5" dirty="0"/>
              <a:t>A</a:t>
            </a:r>
            <a:r>
              <a:rPr dirty="0"/>
              <a:t>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3000" y="3581400"/>
            <a:ext cx="8229600" cy="2886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spc="-50" dirty="0">
                <a:solidFill>
                  <a:srgbClr val="44546A"/>
                </a:solidFill>
                <a:latin typeface="Calibri"/>
                <a:cs typeface="Calibri"/>
              </a:rPr>
              <a:t>P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au</a:t>
            </a: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l 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D</a:t>
            </a:r>
            <a:r>
              <a:rPr sz="2300" spc="-305" dirty="0">
                <a:solidFill>
                  <a:srgbClr val="44546A"/>
                </a:solidFill>
                <a:latin typeface="Calibri"/>
                <a:cs typeface="Calibri"/>
              </a:rPr>
              <a:t>’</a:t>
            </a: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ri</a:t>
            </a: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,</a:t>
            </a:r>
            <a:r>
              <a:rPr sz="2300" spc="1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Senio</a:t>
            </a: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r 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Le</a:t>
            </a:r>
            <a:r>
              <a:rPr sz="2300" spc="-45" dirty="0">
                <a:solidFill>
                  <a:srgbClr val="44546A"/>
                </a:solidFill>
                <a:latin typeface="Calibri"/>
                <a:cs typeface="Calibri"/>
              </a:rPr>
              <a:t>g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l 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Counsel</a:t>
            </a:r>
            <a:endParaRPr sz="2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Jil</a:t>
            </a: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l 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Sprin</a:t>
            </a:r>
            <a:r>
              <a:rPr sz="2300" spc="-20" dirty="0">
                <a:solidFill>
                  <a:srgbClr val="44546A"/>
                </a:solidFill>
                <a:latin typeface="Calibri"/>
                <a:cs typeface="Calibri"/>
              </a:rPr>
              <a:t>g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300" spc="-20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, </a:t>
            </a:r>
            <a:r>
              <a:rPr sz="2300" spc="-4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de</a:t>
            </a:r>
            <a:r>
              <a:rPr sz="2300" spc="-5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l 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P</a:t>
            </a:r>
            <a:r>
              <a:rPr sz="2300" spc="-3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ese</a:t>
            </a:r>
            <a:r>
              <a:rPr sz="2300" spc="2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300" spc="-40" dirty="0">
                <a:solidFill>
                  <a:srgbClr val="44546A"/>
                </a:solidFill>
                <a:latin typeface="Calibri"/>
                <a:cs typeface="Calibri"/>
              </a:rPr>
              <a:t>v</a:t>
            </a:r>
            <a:r>
              <a:rPr sz="2300" spc="-3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tio</a:t>
            </a: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n 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300" spc="-25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icer</a:t>
            </a:r>
            <a:endParaRPr sz="2300" dirty="0">
              <a:latin typeface="Calibri"/>
              <a:cs typeface="Calibri"/>
            </a:endParaRPr>
          </a:p>
          <a:p>
            <a:pPr marL="12700" marR="5080">
              <a:lnSpc>
                <a:spcPct val="120200"/>
              </a:lnSpc>
              <a:spcBef>
                <a:spcPts val="5"/>
              </a:spcBef>
            </a:pP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Michael Smith, P</a:t>
            </a:r>
            <a:r>
              <a:rPr sz="2300" spc="-4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g</a:t>
            </a:r>
            <a:r>
              <a:rPr sz="2300" spc="-5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am Anal</a:t>
            </a:r>
            <a:r>
              <a:rPr sz="2300" spc="-30" dirty="0">
                <a:solidFill>
                  <a:srgbClr val="44546A"/>
                </a:solidFill>
                <a:latin typeface="Calibri"/>
                <a:cs typeface="Calibri"/>
              </a:rPr>
              <a:t>y</a:t>
            </a:r>
            <a:r>
              <a:rPr sz="2300" spc="-25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lang="en-US" sz="2300" spc="-25" dirty="0">
                <a:solidFill>
                  <a:srgbClr val="44546A"/>
                </a:solidFill>
                <a:latin typeface="Calibri"/>
                <a:cs typeface="Calibri"/>
              </a:rPr>
              <a:t>t </a:t>
            </a:r>
            <a:r>
              <a:rPr lang="en-US" sz="2300" dirty="0">
                <a:solidFill>
                  <a:srgbClr val="44546A"/>
                </a:solidFill>
                <a:latin typeface="Calibri"/>
                <a:cs typeface="Calibri"/>
              </a:rPr>
              <a:t>(</a:t>
            </a:r>
            <a:r>
              <a:rPr lang="en-US" sz="2300" dirty="0">
                <a:solidFill>
                  <a:srgbClr val="44546A"/>
                </a:solidFill>
                <a:latin typeface="Calibri"/>
                <a:cs typeface="Calibri"/>
                <a:hlinkClick r:id="rId3"/>
              </a:rPr>
              <a:t>s106.moa@fcc.gov</a:t>
            </a:r>
            <a:r>
              <a:rPr lang="en-US" sz="2300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Admini</a:t>
            </a:r>
            <a:r>
              <a:rPr sz="2300" spc="-25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300" spc="-50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300" spc="-3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300" spc="-2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or) M</a:t>
            </a:r>
            <a:r>
              <a:rPr sz="2300" spc="-25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300" spc="-4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300" spc="-10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vie</a:t>
            </a: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w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300" spc="-60" dirty="0">
                <a:solidFill>
                  <a:srgbClr val="44546A"/>
                </a:solidFill>
                <a:latin typeface="Calibri"/>
                <a:cs typeface="Calibri"/>
              </a:rPr>
              <a:t>A</a:t>
            </a:r>
            <a:r>
              <a:rPr sz="2300" spc="-3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300" spc="-25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orne</a:t>
            </a:r>
            <a:r>
              <a:rPr sz="2300" spc="-30" dirty="0">
                <a:solidFill>
                  <a:srgbClr val="44546A"/>
                </a:solidFill>
                <a:latin typeface="Calibri"/>
                <a:cs typeface="Calibri"/>
              </a:rPr>
              <a:t>y</a:t>
            </a: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s:</a:t>
            </a:r>
            <a:endParaRPr sz="2300" dirty="0">
              <a:latin typeface="Calibri"/>
              <a:cs typeface="Calibri"/>
            </a:endParaRPr>
          </a:p>
          <a:p>
            <a:pPr marL="766445">
              <a:lnSpc>
                <a:spcPct val="100000"/>
              </a:lnSpc>
              <a:spcBef>
                <a:spcPts val="555"/>
              </a:spcBef>
            </a:pP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Don Johnson</a:t>
            </a:r>
            <a:endParaRPr sz="2300" dirty="0">
              <a:latin typeface="Calibri"/>
              <a:cs typeface="Calibri"/>
            </a:endParaRPr>
          </a:p>
          <a:p>
            <a:pPr marL="766445" marR="5606415">
              <a:lnSpc>
                <a:spcPct val="120200"/>
              </a:lnSpc>
              <a:spcBef>
                <a:spcPts val="5"/>
              </a:spcBef>
            </a:pP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Jenni</a:t>
            </a:r>
            <a:r>
              <a:rPr sz="2300" spc="-60" dirty="0">
                <a:solidFill>
                  <a:srgbClr val="44546A"/>
                </a:solidFill>
                <a:latin typeface="Calibri"/>
                <a:cs typeface="Calibri"/>
              </a:rPr>
              <a:t>f</a:t>
            </a: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er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 Flynn Dar</a:t>
            </a:r>
            <a:r>
              <a:rPr sz="2300" spc="-35" dirty="0">
                <a:solidFill>
                  <a:srgbClr val="44546A"/>
                </a:solidFill>
                <a:latin typeface="Calibri"/>
                <a:cs typeface="Calibri"/>
              </a:rPr>
              <a:t>r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e</a:t>
            </a:r>
            <a:r>
              <a:rPr sz="2300" dirty="0">
                <a:solidFill>
                  <a:srgbClr val="44546A"/>
                </a:solidFill>
                <a:latin typeface="Calibri"/>
                <a:cs typeface="Calibri"/>
              </a:rPr>
              <a:t>l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300" spc="-50" dirty="0">
                <a:solidFill>
                  <a:srgbClr val="44546A"/>
                </a:solidFill>
                <a:latin typeface="Calibri"/>
                <a:cs typeface="Calibri"/>
              </a:rPr>
              <a:t>P</a:t>
            </a:r>
            <a:r>
              <a:rPr sz="2300" spc="-5" dirty="0">
                <a:solidFill>
                  <a:srgbClr val="44546A"/>
                </a:solidFill>
                <a:latin typeface="Calibri"/>
                <a:cs typeface="Calibri"/>
              </a:rPr>
              <a:t>ae</a:t>
            </a:r>
            <a:endParaRPr sz="23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91382" y="3510597"/>
            <a:ext cx="2686050" cy="591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50" b="0" spc="-5" dirty="0">
                <a:latin typeface="Calibri Light"/>
                <a:cs typeface="Calibri Light"/>
              </a:rPr>
              <a:t>QU</a:t>
            </a:r>
            <a:r>
              <a:rPr sz="4450" b="0" spc="-45" dirty="0">
                <a:latin typeface="Calibri Light"/>
                <a:cs typeface="Calibri Light"/>
              </a:rPr>
              <a:t>E</a:t>
            </a:r>
            <a:r>
              <a:rPr sz="4450" b="0" spc="-30" dirty="0">
                <a:latin typeface="Calibri Light"/>
                <a:cs typeface="Calibri Light"/>
              </a:rPr>
              <a:t>S</a:t>
            </a:r>
            <a:r>
              <a:rPr sz="4450" b="0" spc="-5" dirty="0">
                <a:latin typeface="Calibri Light"/>
                <a:cs typeface="Calibri Light"/>
              </a:rPr>
              <a:t>TIONS</a:t>
            </a:r>
            <a:endParaRPr sz="445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85019" y="4495800"/>
            <a:ext cx="1888362" cy="1828800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971" y="2514600"/>
            <a:ext cx="7780655" cy="419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b="0" spc="-5" dirty="0">
                <a:latin typeface="Calibri Light"/>
                <a:cs typeface="Calibri Light"/>
              </a:rPr>
              <a:t>N</a:t>
            </a:r>
            <a:r>
              <a:rPr sz="3300" b="0" spc="-30" dirty="0">
                <a:latin typeface="Calibri Light"/>
                <a:cs typeface="Calibri Light"/>
              </a:rPr>
              <a:t>O</a:t>
            </a:r>
            <a:r>
              <a:rPr sz="3300" b="0" spc="-5" dirty="0">
                <a:latin typeface="Calibri Light"/>
                <a:cs typeface="Calibri Light"/>
              </a:rPr>
              <a:t>VEMBE</a:t>
            </a:r>
            <a:r>
              <a:rPr sz="3300" b="0" dirty="0">
                <a:latin typeface="Calibri Light"/>
                <a:cs typeface="Calibri Light"/>
              </a:rPr>
              <a:t>R</a:t>
            </a:r>
            <a:r>
              <a:rPr sz="3300" b="0" spc="-25" dirty="0">
                <a:latin typeface="Calibri Light"/>
                <a:cs typeface="Calibri Light"/>
              </a:rPr>
              <a:t> </a:t>
            </a:r>
            <a:r>
              <a:rPr sz="3300" b="0" spc="-5" dirty="0">
                <a:latin typeface="Calibri Light"/>
                <a:cs typeface="Calibri Light"/>
              </a:rPr>
              <a:t>201</a:t>
            </a:r>
            <a:r>
              <a:rPr sz="3300" b="0" dirty="0">
                <a:latin typeface="Calibri Light"/>
                <a:cs typeface="Calibri Light"/>
              </a:rPr>
              <a:t>8</a:t>
            </a:r>
            <a:r>
              <a:rPr sz="3300" b="0" spc="-25" dirty="0">
                <a:latin typeface="Calibri Light"/>
                <a:cs typeface="Calibri Light"/>
              </a:rPr>
              <a:t> </a:t>
            </a:r>
            <a:r>
              <a:rPr sz="3300" b="0" spc="-5" dirty="0">
                <a:latin typeface="Calibri Light"/>
                <a:cs typeface="Calibri Light"/>
              </a:rPr>
              <a:t>POL</a:t>
            </a:r>
            <a:r>
              <a:rPr sz="3300" b="0" dirty="0">
                <a:latin typeface="Calibri Light"/>
                <a:cs typeface="Calibri Light"/>
              </a:rPr>
              <a:t>E</a:t>
            </a:r>
            <a:r>
              <a:rPr sz="3300" b="0" spc="-5" dirty="0">
                <a:latin typeface="Calibri Light"/>
                <a:cs typeface="Calibri Light"/>
              </a:rPr>
              <a:t> REPL</a:t>
            </a:r>
            <a:r>
              <a:rPr sz="3300" b="0" spc="-20" dirty="0">
                <a:latin typeface="Calibri Light"/>
                <a:cs typeface="Calibri Light"/>
              </a:rPr>
              <a:t>A</a:t>
            </a:r>
            <a:r>
              <a:rPr sz="3300" b="0" spc="-5" dirty="0">
                <a:latin typeface="Calibri Light"/>
                <a:cs typeface="Calibri Light"/>
              </a:rPr>
              <a:t>CEMEN</a:t>
            </a:r>
            <a:r>
              <a:rPr sz="3300" b="0" dirty="0">
                <a:latin typeface="Calibri Light"/>
                <a:cs typeface="Calibri Light"/>
              </a:rPr>
              <a:t>T</a:t>
            </a:r>
            <a:r>
              <a:rPr sz="3300" b="0" spc="-25" dirty="0">
                <a:latin typeface="Calibri Light"/>
                <a:cs typeface="Calibri Light"/>
              </a:rPr>
              <a:t> </a:t>
            </a:r>
            <a:r>
              <a:rPr sz="3300" b="0" dirty="0">
                <a:latin typeface="Calibri Light"/>
                <a:cs typeface="Calibri Light"/>
              </a:rPr>
              <a:t>O</a:t>
            </a:r>
            <a:r>
              <a:rPr sz="3300" b="0" spc="-5" dirty="0">
                <a:latin typeface="Calibri Light"/>
                <a:cs typeface="Calibri Light"/>
              </a:rPr>
              <a:t>RDER</a:t>
            </a:r>
            <a:endParaRPr sz="3300" dirty="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8599" y="3124200"/>
            <a:ext cx="9677400" cy="43554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1295" indent="-188595">
              <a:lnSpc>
                <a:spcPct val="100000"/>
              </a:lnSpc>
              <a:buFont typeface="Arial"/>
              <a:buChar char="•"/>
              <a:tabLst>
                <a:tab pos="201930" algn="l"/>
              </a:tabLst>
            </a:pPr>
            <a:r>
              <a:rPr spc="-5" dirty="0">
                <a:latin typeface="Calibri"/>
                <a:cs typeface="Calibri"/>
              </a:rPr>
              <a:t>E</a:t>
            </a:r>
            <a:r>
              <a:rPr spc="-45" dirty="0">
                <a:latin typeface="Calibri"/>
                <a:cs typeface="Calibri"/>
              </a:rPr>
              <a:t>x</a:t>
            </a:r>
            <a:r>
              <a:rPr spc="-5" dirty="0">
                <a:latin typeface="Calibri"/>
                <a:cs typeface="Calibri"/>
              </a:rPr>
              <a:t>empt</a:t>
            </a:r>
            <a:r>
              <a:rPr dirty="0">
                <a:latin typeface="Calibri"/>
                <a:cs typeface="Calibri"/>
              </a:rPr>
              <a:t>s</a:t>
            </a:r>
            <a:r>
              <a:rPr spc="-5" dirty="0">
                <a:latin typeface="Calibri"/>
                <a:cs typeface="Calibri"/>
              </a:rPr>
              <a:t> additiona</a:t>
            </a:r>
            <a:r>
              <a:rPr dirty="0">
                <a:latin typeface="Calibri"/>
                <a:cs typeface="Calibri"/>
              </a:rPr>
              <a:t>l</a:t>
            </a:r>
            <a:r>
              <a:rPr spc="2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pol</a:t>
            </a:r>
            <a:r>
              <a:rPr dirty="0">
                <a:latin typeface="Calibri"/>
                <a:cs typeface="Calibri"/>
              </a:rPr>
              <a:t>e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eplacem</a:t>
            </a:r>
            <a:r>
              <a:rPr spc="10" dirty="0">
                <a:latin typeface="Calibri"/>
                <a:cs typeface="Calibri"/>
              </a:rPr>
              <a:t>e</a:t>
            </a:r>
            <a:r>
              <a:rPr spc="-25" dirty="0">
                <a:latin typeface="Calibri"/>
                <a:cs typeface="Calibri"/>
              </a:rPr>
              <a:t>n</a:t>
            </a:r>
            <a:r>
              <a:rPr spc="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s</a:t>
            </a:r>
            <a:r>
              <a:rPr spc="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f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om NH</a:t>
            </a:r>
            <a:r>
              <a:rPr spc="-125" dirty="0">
                <a:latin typeface="Calibri"/>
                <a:cs typeface="Calibri"/>
              </a:rPr>
              <a:t>P</a:t>
            </a:r>
            <a:r>
              <a:rPr dirty="0">
                <a:latin typeface="Calibri"/>
                <a:cs typeface="Calibri"/>
              </a:rPr>
              <a:t>A 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view if th</a:t>
            </a:r>
            <a:r>
              <a:rPr spc="-1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y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m</a:t>
            </a:r>
            <a:r>
              <a:rPr spc="-5" dirty="0">
                <a:latin typeface="Calibri"/>
                <a:cs typeface="Calibri"/>
              </a:rPr>
              <a:t>ee</a:t>
            </a:r>
            <a:r>
              <a:rPr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 cer</a:t>
            </a:r>
            <a:r>
              <a:rPr spc="-20"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ai</a:t>
            </a:r>
            <a:r>
              <a:rPr dirty="0">
                <a:latin typeface="Calibri"/>
                <a:cs typeface="Calibri"/>
              </a:rPr>
              <a:t>n</a:t>
            </a:r>
            <a:r>
              <a:rPr spc="2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cri</a:t>
            </a:r>
            <a:r>
              <a:rPr spc="-20"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eria:</a:t>
            </a:r>
            <a:endParaRPr dirty="0">
              <a:latin typeface="Calibri"/>
              <a:cs typeface="Calibri"/>
            </a:endParaRPr>
          </a:p>
          <a:p>
            <a:pPr marL="578485" marR="15240" lvl="1" indent="-188595">
              <a:lnSpc>
                <a:spcPts val="1430"/>
              </a:lnSpc>
              <a:spcBef>
                <a:spcPts val="450"/>
              </a:spcBef>
              <a:buFont typeface="Arial"/>
              <a:buChar char="•"/>
              <a:tabLst>
                <a:tab pos="579120" algn="l"/>
              </a:tabLst>
            </a:pPr>
            <a:r>
              <a:rPr i="1" spc="5" dirty="0">
                <a:latin typeface="Calibri"/>
                <a:cs typeface="Calibri"/>
              </a:rPr>
              <a:t>Not a </a:t>
            </a:r>
            <a:r>
              <a:rPr i="1" spc="-114" dirty="0">
                <a:latin typeface="Calibri"/>
                <a:cs typeface="Calibri"/>
              </a:rPr>
              <a:t>T</a:t>
            </a:r>
            <a:r>
              <a:rPr i="1" spc="-5" dirty="0">
                <a:latin typeface="Calibri"/>
                <a:cs typeface="Calibri"/>
              </a:rPr>
              <a:t>o</a:t>
            </a:r>
            <a:r>
              <a:rPr i="1" spc="5" dirty="0">
                <a:latin typeface="Calibri"/>
                <a:cs typeface="Calibri"/>
              </a:rPr>
              <a:t>we</a:t>
            </a:r>
            <a:r>
              <a:rPr i="1" spc="-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: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he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pole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being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placed</a:t>
            </a:r>
            <a:r>
              <a:rPr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c</a:t>
            </a:r>
            <a:r>
              <a:rPr spc="5" dirty="0">
                <a:latin typeface="Calibri"/>
                <a:cs typeface="Calibri"/>
              </a:rPr>
              <a:t>an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hold</a:t>
            </a:r>
            <a:r>
              <a:rPr dirty="0">
                <a:latin typeface="Calibri"/>
                <a:cs typeface="Calibri"/>
              </a:rPr>
              <a:t> utilit</a:t>
            </a:r>
            <a:r>
              <a:rPr spc="-90" dirty="0">
                <a:latin typeface="Calibri"/>
                <a:cs typeface="Calibri"/>
              </a:rPr>
              <a:t>y</a:t>
            </a:r>
            <a:r>
              <a:rPr dirty="0">
                <a:latin typeface="Calibri"/>
                <a:cs typeface="Calibri"/>
              </a:rPr>
              <a:t>,</a:t>
            </a:r>
            <a:r>
              <a:rPr spc="-10" dirty="0">
                <a:latin typeface="Calibri"/>
                <a:cs typeface="Calibri"/>
              </a:rPr>
              <a:t> c</a:t>
            </a:r>
            <a:r>
              <a:rPr spc="5" dirty="0">
                <a:latin typeface="Calibri"/>
                <a:cs typeface="Calibri"/>
              </a:rPr>
              <a:t>ommuni</a:t>
            </a:r>
            <a:r>
              <a:rPr spc="-10" dirty="0">
                <a:latin typeface="Calibri"/>
                <a:cs typeface="Calibri"/>
              </a:rPr>
              <a:t>ca</a:t>
            </a:r>
            <a:r>
              <a:rPr dirty="0">
                <a:latin typeface="Calibri"/>
                <a:cs typeface="Calibri"/>
              </a:rPr>
              <a:t>tions,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or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el</a:t>
            </a:r>
            <a:r>
              <a:rPr spc="-10" dirty="0">
                <a:latin typeface="Calibri"/>
                <a:cs typeface="Calibri"/>
              </a:rPr>
              <a:t>a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ed</a:t>
            </a:r>
            <a:r>
              <a:rPr dirty="0">
                <a:latin typeface="Calibri"/>
                <a:cs typeface="Calibri"/>
              </a:rPr>
              <a:t> t</a:t>
            </a:r>
            <a:r>
              <a:rPr spc="-3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a</a:t>
            </a:r>
            <a:r>
              <a:rPr spc="5" dirty="0">
                <a:latin typeface="Calibri"/>
                <a:cs typeface="Calibri"/>
              </a:rPr>
              <a:t>nsmission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lines </a:t>
            </a:r>
            <a:r>
              <a:rPr spc="5" dirty="0">
                <a:latin typeface="Calibri"/>
                <a:cs typeface="Calibri"/>
              </a:rPr>
              <a:t>but</a:t>
            </a:r>
            <a:r>
              <a:rPr spc="-10" dirty="0">
                <a:latin typeface="Calibri"/>
                <a:cs typeface="Calibri"/>
              </a:rPr>
              <a:t> w</a:t>
            </a:r>
            <a:r>
              <a:rPr spc="5" dirty="0">
                <a:latin typeface="Calibri"/>
                <a:cs typeface="Calibri"/>
              </a:rPr>
              <a:t>as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not</a:t>
            </a:r>
            <a:r>
              <a:rPr dirty="0">
                <a:latin typeface="Calibri"/>
                <a:cs typeface="Calibri"/>
              </a:rPr>
              <a:t> originally </a:t>
            </a:r>
            <a:r>
              <a:rPr spc="-10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o</a:t>
            </a:r>
            <a:r>
              <a:rPr spc="5" dirty="0">
                <a:latin typeface="Calibri"/>
                <a:cs typeface="Calibri"/>
              </a:rPr>
              <a:t>n</a:t>
            </a:r>
            <a:r>
              <a:rPr spc="-10" dirty="0">
                <a:latin typeface="Calibri"/>
                <a:cs typeface="Calibri"/>
              </a:rPr>
              <a:t>s</a:t>
            </a:r>
            <a:r>
              <a:rPr spc="5" dirty="0">
                <a:latin typeface="Calibri"/>
                <a:cs typeface="Calibri"/>
              </a:rPr>
              <a:t>truc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ed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35" dirty="0">
                <a:latin typeface="Calibri"/>
                <a:cs typeface="Calibri"/>
              </a:rPr>
              <a:t>f</a:t>
            </a:r>
            <a:r>
              <a:rPr spc="5" dirty="0">
                <a:latin typeface="Calibri"/>
                <a:cs typeface="Calibri"/>
              </a:rPr>
              <a:t>or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the sole or pr</a:t>
            </a:r>
            <a:r>
              <a:rPr spc="-5" dirty="0">
                <a:latin typeface="Calibri"/>
                <a:cs typeface="Calibri"/>
              </a:rPr>
              <a:t>i</a:t>
            </a:r>
            <a:r>
              <a:rPr spc="5" dirty="0">
                <a:latin typeface="Calibri"/>
                <a:cs typeface="Calibri"/>
              </a:rPr>
              <a:t>mary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purpose</a:t>
            </a:r>
            <a:r>
              <a:rPr dirty="0">
                <a:latin typeface="Calibri"/>
                <a:cs typeface="Calibri"/>
              </a:rPr>
              <a:t> of</a:t>
            </a:r>
            <a:r>
              <a:rPr spc="5" dirty="0">
                <a:latin typeface="Calibri"/>
                <a:cs typeface="Calibri"/>
              </a:rPr>
              <a:t> supporting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c</a:t>
            </a:r>
            <a:r>
              <a:rPr spc="5" dirty="0">
                <a:latin typeface="Calibri"/>
                <a:cs typeface="Calibri"/>
              </a:rPr>
              <a:t>omm</a:t>
            </a:r>
            <a:r>
              <a:rPr spc="10" dirty="0">
                <a:latin typeface="Calibri"/>
                <a:cs typeface="Calibri"/>
              </a:rPr>
              <a:t>u</a:t>
            </a:r>
            <a:r>
              <a:rPr dirty="0">
                <a:latin typeface="Calibri"/>
                <a:cs typeface="Calibri"/>
              </a:rPr>
              <a:t>ni</a:t>
            </a:r>
            <a:r>
              <a:rPr spc="-10" dirty="0">
                <a:latin typeface="Calibri"/>
                <a:cs typeface="Calibri"/>
              </a:rPr>
              <a:t>ca</a:t>
            </a:r>
            <a:r>
              <a:rPr dirty="0">
                <a:latin typeface="Calibri"/>
                <a:cs typeface="Calibri"/>
              </a:rPr>
              <a:t>tion</a:t>
            </a:r>
            <a:r>
              <a:rPr spc="5" dirty="0">
                <a:latin typeface="Calibri"/>
                <a:cs typeface="Calibri"/>
              </a:rPr>
              <a:t>s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-5" dirty="0">
                <a:latin typeface="Calibri"/>
                <a:cs typeface="Calibri"/>
              </a:rPr>
              <a:t>n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enna.</a:t>
            </a:r>
          </a:p>
          <a:p>
            <a:pPr marL="578485" lvl="1" indent="-188595">
              <a:lnSpc>
                <a:spcPct val="100000"/>
              </a:lnSpc>
              <a:spcBef>
                <a:spcPts val="250"/>
              </a:spcBef>
              <a:buFont typeface="Arial"/>
              <a:buChar char="•"/>
              <a:tabLst>
                <a:tab pos="579120" algn="l"/>
              </a:tabLst>
            </a:pPr>
            <a:r>
              <a:rPr i="1" dirty="0">
                <a:latin typeface="Calibri"/>
                <a:cs typeface="Calibri"/>
              </a:rPr>
              <a:t>Pr</a:t>
            </a:r>
            <a:r>
              <a:rPr i="1" spc="-25" dirty="0">
                <a:latin typeface="Calibri"/>
                <a:cs typeface="Calibri"/>
              </a:rPr>
              <a:t>o</a:t>
            </a:r>
            <a:r>
              <a:rPr i="1" dirty="0">
                <a:latin typeface="Calibri"/>
                <a:cs typeface="Calibri"/>
              </a:rPr>
              <a:t>ximit</a:t>
            </a:r>
            <a:r>
              <a:rPr i="1" spc="5" dirty="0">
                <a:latin typeface="Calibri"/>
                <a:cs typeface="Calibri"/>
              </a:rPr>
              <a:t>y</a:t>
            </a:r>
            <a:r>
              <a:rPr i="1" dirty="0">
                <a:latin typeface="Calibri"/>
                <a:cs typeface="Calibri"/>
              </a:rPr>
              <a:t> </a:t>
            </a:r>
            <a:r>
              <a:rPr i="1" spc="-20" dirty="0">
                <a:latin typeface="Calibri"/>
                <a:cs typeface="Calibri"/>
              </a:rPr>
              <a:t>t</a:t>
            </a:r>
            <a:r>
              <a:rPr i="1" spc="5" dirty="0">
                <a:latin typeface="Calibri"/>
                <a:cs typeface="Calibri"/>
              </a:rPr>
              <a:t>o</a:t>
            </a:r>
            <a:r>
              <a:rPr i="1" spc="10" dirty="0">
                <a:latin typeface="Calibri"/>
                <a:cs typeface="Calibri"/>
              </a:rPr>
              <a:t> </a:t>
            </a:r>
            <a:r>
              <a:rPr i="1" spc="5" dirty="0">
                <a:latin typeface="Calibri"/>
                <a:cs typeface="Calibri"/>
              </a:rPr>
              <a:t>O</a:t>
            </a:r>
            <a:r>
              <a:rPr i="1" dirty="0">
                <a:latin typeface="Calibri"/>
                <a:cs typeface="Calibri"/>
              </a:rPr>
              <a:t>riginal</a:t>
            </a:r>
            <a:r>
              <a:rPr i="1" spc="15" dirty="0">
                <a:latin typeface="Calibri"/>
                <a:cs typeface="Calibri"/>
              </a:rPr>
              <a:t> </a:t>
            </a:r>
            <a:r>
              <a:rPr i="1" spc="-20" dirty="0">
                <a:latin typeface="Calibri"/>
                <a:cs typeface="Calibri"/>
              </a:rPr>
              <a:t>P</a:t>
            </a:r>
            <a:r>
              <a:rPr i="1" spc="-5" dirty="0">
                <a:latin typeface="Calibri"/>
                <a:cs typeface="Calibri"/>
              </a:rPr>
              <a:t>ol</a:t>
            </a:r>
            <a:r>
              <a:rPr i="1" spc="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: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The 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placeme</a:t>
            </a:r>
            <a:r>
              <a:rPr spc="-5" dirty="0">
                <a:latin typeface="Calibri"/>
                <a:cs typeface="Calibri"/>
              </a:rPr>
              <a:t>n</a:t>
            </a:r>
            <a:r>
              <a:rPr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 pole mu</a:t>
            </a:r>
            <a:r>
              <a:rPr spc="-10" dirty="0">
                <a:latin typeface="Calibri"/>
                <a:cs typeface="Calibri"/>
              </a:rPr>
              <a:t>s</a:t>
            </a:r>
            <a:r>
              <a:rPr dirty="0">
                <a:latin typeface="Calibri"/>
                <a:cs typeface="Calibri"/>
              </a:rPr>
              <a:t>t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be lo</a:t>
            </a:r>
            <a:r>
              <a:rPr spc="-10" dirty="0">
                <a:latin typeface="Calibri"/>
                <a:cs typeface="Calibri"/>
              </a:rPr>
              <a:t>ca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ed no mo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spc="5" dirty="0">
                <a:latin typeface="Calibri"/>
                <a:cs typeface="Calibri"/>
              </a:rPr>
              <a:t>e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than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n</a:t>
            </a:r>
            <a:r>
              <a:rPr dirty="0">
                <a:latin typeface="Calibri"/>
                <a:cs typeface="Calibri"/>
              </a:rPr>
              <a:t> </a:t>
            </a:r>
            <a:r>
              <a:rPr spc="-35" dirty="0">
                <a:latin typeface="Calibri"/>
                <a:cs typeface="Calibri"/>
              </a:rPr>
              <a:t>f</a:t>
            </a:r>
            <a:r>
              <a:rPr dirty="0">
                <a:latin typeface="Calibri"/>
                <a:cs typeface="Calibri"/>
              </a:rPr>
              <a:t>e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a</a:t>
            </a:r>
            <a:r>
              <a:rPr spc="-15" dirty="0">
                <a:latin typeface="Calibri"/>
                <a:cs typeface="Calibri"/>
              </a:rPr>
              <a:t>w</a:t>
            </a:r>
            <a:r>
              <a:rPr spc="-25" dirty="0">
                <a:latin typeface="Calibri"/>
                <a:cs typeface="Calibri"/>
              </a:rPr>
              <a:t>a</a:t>
            </a:r>
            <a:r>
              <a:rPr spc="5" dirty="0">
                <a:latin typeface="Calibri"/>
                <a:cs typeface="Calibri"/>
              </a:rPr>
              <a:t>y </a:t>
            </a:r>
            <a:r>
              <a:rPr dirty="0">
                <a:latin typeface="Calibri"/>
                <a:cs typeface="Calibri"/>
              </a:rPr>
              <a:t>f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o</a:t>
            </a:r>
            <a:r>
              <a:rPr spc="10" dirty="0">
                <a:latin typeface="Calibri"/>
                <a:cs typeface="Calibri"/>
              </a:rPr>
              <a:t>m</a:t>
            </a:r>
            <a:r>
              <a:rPr spc="5" dirty="0">
                <a:latin typeface="Calibri"/>
                <a:cs typeface="Calibri"/>
              </a:rPr>
              <a:t> the original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pole.</a:t>
            </a:r>
            <a:endParaRPr dirty="0">
              <a:latin typeface="Calibri"/>
              <a:cs typeface="Calibri"/>
            </a:endParaRPr>
          </a:p>
          <a:p>
            <a:pPr marL="578485" marR="41910" lvl="1" indent="-188595">
              <a:lnSpc>
                <a:spcPct val="91300"/>
              </a:lnSpc>
              <a:spcBef>
                <a:spcPts val="415"/>
              </a:spcBef>
              <a:buFont typeface="Arial"/>
              <a:buChar char="•"/>
              <a:tabLst>
                <a:tab pos="579120" algn="l"/>
              </a:tabLst>
            </a:pPr>
            <a:r>
              <a:rPr i="1" dirty="0">
                <a:latin typeface="Calibri"/>
                <a:cs typeface="Calibri"/>
              </a:rPr>
              <a:t>N</a:t>
            </a:r>
            <a:r>
              <a:rPr i="1" spc="5" dirty="0">
                <a:latin typeface="Calibri"/>
                <a:cs typeface="Calibri"/>
              </a:rPr>
              <a:t>o</a:t>
            </a:r>
            <a:r>
              <a:rPr i="1" spc="10" dirty="0">
                <a:latin typeface="Calibri"/>
                <a:cs typeface="Calibri"/>
              </a:rPr>
              <a:t> </a:t>
            </a:r>
            <a:r>
              <a:rPr i="1" spc="5" dirty="0">
                <a:latin typeface="Calibri"/>
                <a:cs typeface="Calibri"/>
              </a:rPr>
              <a:t>N</a:t>
            </a:r>
            <a:r>
              <a:rPr i="1" dirty="0">
                <a:latin typeface="Calibri"/>
                <a:cs typeface="Calibri"/>
              </a:rPr>
              <a:t>e</a:t>
            </a:r>
            <a:r>
              <a:rPr i="1" spc="5" dirty="0">
                <a:latin typeface="Calibri"/>
                <a:cs typeface="Calibri"/>
              </a:rPr>
              <a:t>w</a:t>
            </a:r>
            <a:r>
              <a:rPr i="1" spc="1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Di</a:t>
            </a:r>
            <a:r>
              <a:rPr i="1" spc="-5" dirty="0">
                <a:latin typeface="Calibri"/>
                <a:cs typeface="Calibri"/>
              </a:rPr>
              <a:t>s</a:t>
            </a:r>
            <a:r>
              <a:rPr i="1" dirty="0">
                <a:latin typeface="Calibri"/>
                <a:cs typeface="Calibri"/>
              </a:rPr>
              <a:t>turbance</a:t>
            </a:r>
            <a:r>
              <a:rPr i="1" spc="5" dirty="0">
                <a:latin typeface="Calibri"/>
                <a:cs typeface="Calibri"/>
              </a:rPr>
              <a:t>s</a:t>
            </a:r>
            <a:r>
              <a:rPr dirty="0">
                <a:latin typeface="Calibri"/>
                <a:cs typeface="Calibri"/>
              </a:rPr>
              <a:t>:</a:t>
            </a:r>
            <a:r>
              <a:rPr spc="5" dirty="0">
                <a:latin typeface="Calibri"/>
                <a:cs typeface="Calibri"/>
              </a:rPr>
              <a:t> The 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placeme</a:t>
            </a:r>
            <a:r>
              <a:rPr spc="-5" dirty="0">
                <a:latin typeface="Calibri"/>
                <a:cs typeface="Calibri"/>
              </a:rPr>
              <a:t>n</a:t>
            </a:r>
            <a:r>
              <a:rPr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 pole mu</a:t>
            </a:r>
            <a:r>
              <a:rPr spc="-10" dirty="0">
                <a:latin typeface="Calibri"/>
                <a:cs typeface="Calibri"/>
              </a:rPr>
              <a:t>s</a:t>
            </a:r>
            <a:r>
              <a:rPr dirty="0">
                <a:latin typeface="Calibri"/>
                <a:cs typeface="Calibri"/>
              </a:rPr>
              <a:t>t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not </a:t>
            </a:r>
            <a:r>
              <a:rPr spc="-10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a</a:t>
            </a:r>
            <a:r>
              <a:rPr spc="5" dirty="0">
                <a:latin typeface="Calibri"/>
                <a:cs typeface="Calibri"/>
              </a:rPr>
              <a:t>use a</a:t>
            </a:r>
            <a:r>
              <a:rPr spc="-20" dirty="0">
                <a:latin typeface="Calibri"/>
                <a:cs typeface="Calibri"/>
              </a:rPr>
              <a:t>n</a:t>
            </a:r>
            <a:r>
              <a:rPr spc="5" dirty="0">
                <a:latin typeface="Calibri"/>
                <a:cs typeface="Calibri"/>
              </a:rPr>
              <a:t>y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n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w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“</a:t>
            </a:r>
            <a:r>
              <a:rPr spc="5" dirty="0">
                <a:latin typeface="Calibri"/>
                <a:cs typeface="Calibri"/>
              </a:rPr>
              <a:t>g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o</a:t>
            </a:r>
            <a:r>
              <a:rPr spc="5" dirty="0">
                <a:latin typeface="Calibri"/>
                <a:cs typeface="Calibri"/>
              </a:rPr>
              <a:t>und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di</a:t>
            </a:r>
            <a:r>
              <a:rPr spc="-10" dirty="0">
                <a:latin typeface="Calibri"/>
                <a:cs typeface="Calibri"/>
              </a:rPr>
              <a:t>s</a:t>
            </a:r>
            <a:r>
              <a:rPr spc="5" dirty="0">
                <a:latin typeface="Calibri"/>
                <a:cs typeface="Calibri"/>
              </a:rPr>
              <a:t>turb</a:t>
            </a:r>
            <a:r>
              <a:rPr spc="-5" dirty="0">
                <a:latin typeface="Calibri"/>
                <a:cs typeface="Calibri"/>
              </a:rPr>
              <a:t>a</a:t>
            </a:r>
            <a:r>
              <a:rPr spc="10" dirty="0">
                <a:latin typeface="Calibri"/>
                <a:cs typeface="Calibri"/>
              </a:rPr>
              <a:t>n</a:t>
            </a:r>
            <a:r>
              <a:rPr spc="-5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e</a:t>
            </a:r>
            <a:r>
              <a:rPr spc="-90" dirty="0">
                <a:latin typeface="Calibri"/>
                <a:cs typeface="Calibri"/>
              </a:rPr>
              <a:t>,</a:t>
            </a:r>
            <a:r>
              <a:rPr spc="5" dirty="0">
                <a:latin typeface="Calibri"/>
                <a:cs typeface="Calibri"/>
              </a:rPr>
              <a:t>”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5" dirty="0">
                <a:latin typeface="Calibri"/>
                <a:cs typeface="Calibri"/>
              </a:rPr>
              <a:t>lthough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the</a:t>
            </a:r>
            <a:r>
              <a:rPr dirty="0">
                <a:latin typeface="Calibri"/>
                <a:cs typeface="Calibri"/>
              </a:rPr>
              <a:t> i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em</a:t>
            </a:r>
            <a:r>
              <a:rPr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spc="5" dirty="0">
                <a:latin typeface="Calibri"/>
                <a:cs typeface="Calibri"/>
              </a:rPr>
              <a:t>e</a:t>
            </a:r>
            <a:r>
              <a:rPr spc="-10" dirty="0">
                <a:latin typeface="Calibri"/>
                <a:cs typeface="Calibri"/>
              </a:rPr>
              <a:t>c</a:t>
            </a:r>
            <a:r>
              <a:rPr spc="5" dirty="0">
                <a:latin typeface="Calibri"/>
                <a:cs typeface="Calibri"/>
              </a:rPr>
              <a:t>ogni</a:t>
            </a:r>
            <a:r>
              <a:rPr spc="-25" dirty="0">
                <a:latin typeface="Calibri"/>
                <a:cs typeface="Calibri"/>
              </a:rPr>
              <a:t>z</a:t>
            </a:r>
            <a:r>
              <a:rPr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s</a:t>
            </a:r>
            <a:r>
              <a:rPr dirty="0">
                <a:latin typeface="Calibri"/>
                <a:cs typeface="Calibri"/>
              </a:rPr>
              <a:t> th</a:t>
            </a:r>
            <a:r>
              <a:rPr spc="-10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mo</a:t>
            </a:r>
            <a:r>
              <a:rPr spc="-10" dirty="0">
                <a:latin typeface="Calibri"/>
                <a:cs typeface="Calibri"/>
              </a:rPr>
              <a:t>s</a:t>
            </a:r>
            <a:r>
              <a:rPr dirty="0">
                <a:latin typeface="Calibri"/>
                <a:cs typeface="Calibri"/>
              </a:rPr>
              <a:t>t </a:t>
            </a:r>
            <a:r>
              <a:rPr spc="-5" dirty="0">
                <a:latin typeface="Calibri"/>
                <a:cs typeface="Calibri"/>
              </a:rPr>
              <a:t>rights‐of‐</a:t>
            </a:r>
            <a:r>
              <a:rPr spc="-10" dirty="0">
                <a:latin typeface="Calibri"/>
                <a:cs typeface="Calibri"/>
              </a:rPr>
              <a:t>w</a:t>
            </a:r>
            <a:r>
              <a:rPr spc="-25" dirty="0">
                <a:latin typeface="Calibri"/>
                <a:cs typeface="Calibri"/>
              </a:rPr>
              <a:t>a</a:t>
            </a:r>
            <a:r>
              <a:rPr spc="5" dirty="0">
                <a:latin typeface="Calibri"/>
                <a:cs typeface="Calibri"/>
              </a:rPr>
              <a:t>y</a:t>
            </a:r>
            <a:r>
              <a:rPr dirty="0">
                <a:latin typeface="Calibri"/>
                <a:cs typeface="Calibri"/>
              </a:rPr>
              <a:t> will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h</a:t>
            </a:r>
            <a:r>
              <a:rPr spc="-25" dirty="0">
                <a:latin typeface="Calibri"/>
                <a:cs typeface="Calibri"/>
              </a:rPr>
              <a:t>a</a:t>
            </a:r>
            <a:r>
              <a:rPr spc="-10" dirty="0">
                <a:latin typeface="Calibri"/>
                <a:cs typeface="Calibri"/>
              </a:rPr>
              <a:t>v</a:t>
            </a:r>
            <a:r>
              <a:rPr spc="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been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di</a:t>
            </a:r>
            <a:r>
              <a:rPr spc="-10" dirty="0">
                <a:latin typeface="Calibri"/>
                <a:cs typeface="Calibri"/>
              </a:rPr>
              <a:t>s</a:t>
            </a:r>
            <a:r>
              <a:rPr spc="5" dirty="0">
                <a:latin typeface="Calibri"/>
                <a:cs typeface="Calibri"/>
              </a:rPr>
              <a:t>turbed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p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viously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by the </a:t>
            </a:r>
            <a:r>
              <a:rPr spc="-10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o</a:t>
            </a:r>
            <a:r>
              <a:rPr spc="5" dirty="0">
                <a:latin typeface="Calibri"/>
                <a:cs typeface="Calibri"/>
              </a:rPr>
              <a:t>n</a:t>
            </a:r>
            <a:r>
              <a:rPr spc="-10" dirty="0">
                <a:latin typeface="Calibri"/>
                <a:cs typeface="Calibri"/>
              </a:rPr>
              <a:t>s</a:t>
            </a:r>
            <a:r>
              <a:rPr spc="5" dirty="0">
                <a:latin typeface="Calibri"/>
                <a:cs typeface="Calibri"/>
              </a:rPr>
              <a:t>truction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of the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original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pole or other</a:t>
            </a:r>
            <a:r>
              <a:rPr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inf</a:t>
            </a:r>
            <a:r>
              <a:rPr spc="-3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a</a:t>
            </a:r>
            <a:r>
              <a:rPr spc="-10" dirty="0">
                <a:latin typeface="Calibri"/>
                <a:cs typeface="Calibri"/>
              </a:rPr>
              <a:t>s</a:t>
            </a:r>
            <a:r>
              <a:rPr dirty="0">
                <a:latin typeface="Calibri"/>
                <a:cs typeface="Calibri"/>
              </a:rPr>
              <a:t>tructu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e.</a:t>
            </a:r>
            <a:endParaRPr dirty="0">
              <a:latin typeface="Calibri"/>
              <a:cs typeface="Calibri"/>
            </a:endParaRPr>
          </a:p>
          <a:p>
            <a:pPr marL="578485" marR="133985" lvl="1" indent="-188595">
              <a:lnSpc>
                <a:spcPts val="1430"/>
              </a:lnSpc>
              <a:spcBef>
                <a:spcPts val="430"/>
              </a:spcBef>
              <a:buFont typeface="Arial"/>
              <a:buChar char="•"/>
              <a:tabLst>
                <a:tab pos="579120" algn="l"/>
              </a:tabLst>
            </a:pPr>
            <a:r>
              <a:rPr i="1" spc="-25" dirty="0">
                <a:latin typeface="Calibri"/>
                <a:cs typeface="Calibri"/>
              </a:rPr>
              <a:t>R</a:t>
            </a:r>
            <a:r>
              <a:rPr i="1" dirty="0">
                <a:latin typeface="Calibri"/>
                <a:cs typeface="Calibri"/>
              </a:rPr>
              <a:t>e</a:t>
            </a:r>
            <a:r>
              <a:rPr i="1" spc="-5" dirty="0">
                <a:latin typeface="Calibri"/>
                <a:cs typeface="Calibri"/>
              </a:rPr>
              <a:t>s</a:t>
            </a:r>
            <a:r>
              <a:rPr i="1" dirty="0">
                <a:latin typeface="Calibri"/>
                <a:cs typeface="Calibri"/>
              </a:rPr>
              <a:t>t</a:t>
            </a:r>
            <a:r>
              <a:rPr i="1" spc="-5" dirty="0">
                <a:latin typeface="Calibri"/>
                <a:cs typeface="Calibri"/>
              </a:rPr>
              <a:t>rictin</a:t>
            </a:r>
            <a:r>
              <a:rPr i="1" spc="5" dirty="0">
                <a:latin typeface="Calibri"/>
                <a:cs typeface="Calibri"/>
              </a:rPr>
              <a:t>g</a:t>
            </a:r>
            <a:r>
              <a:rPr i="1" spc="1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Ex</a:t>
            </a:r>
            <a:r>
              <a:rPr i="1" spc="-15" dirty="0">
                <a:latin typeface="Calibri"/>
                <a:cs typeface="Calibri"/>
              </a:rPr>
              <a:t>t</a:t>
            </a:r>
            <a:r>
              <a:rPr i="1" dirty="0">
                <a:latin typeface="Calibri"/>
                <a:cs typeface="Calibri"/>
              </a:rPr>
              <a:t>ension</a:t>
            </a:r>
            <a:r>
              <a:rPr i="1" spc="10" dirty="0">
                <a:latin typeface="Calibri"/>
                <a:cs typeface="Calibri"/>
              </a:rPr>
              <a:t>s</a:t>
            </a:r>
            <a:r>
              <a:rPr dirty="0">
                <a:latin typeface="Calibri"/>
                <a:cs typeface="Calibri"/>
              </a:rPr>
              <a:t>: Th</a:t>
            </a:r>
            <a:r>
              <a:rPr spc="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eplaceme</a:t>
            </a:r>
            <a:r>
              <a:rPr spc="-5" dirty="0">
                <a:latin typeface="Calibri"/>
                <a:cs typeface="Calibri"/>
              </a:rPr>
              <a:t>n</a:t>
            </a:r>
            <a:r>
              <a:rPr dirty="0">
                <a:latin typeface="Calibri"/>
                <a:cs typeface="Calibri"/>
              </a:rPr>
              <a:t>t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pol</a:t>
            </a:r>
            <a:r>
              <a:rPr spc="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m</a:t>
            </a:r>
            <a:r>
              <a:rPr spc="-25" dirty="0">
                <a:latin typeface="Calibri"/>
                <a:cs typeface="Calibri"/>
              </a:rPr>
              <a:t>a</a:t>
            </a:r>
            <a:r>
              <a:rPr spc="5" dirty="0">
                <a:latin typeface="Calibri"/>
                <a:cs typeface="Calibri"/>
              </a:rPr>
              <a:t>y</a:t>
            </a:r>
            <a:r>
              <a:rPr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e</a:t>
            </a:r>
            <a:r>
              <a:rPr spc="-30" dirty="0">
                <a:latin typeface="Calibri"/>
                <a:cs typeface="Calibri"/>
              </a:rPr>
              <a:t>x</a:t>
            </a:r>
            <a:r>
              <a:rPr dirty="0">
                <a:latin typeface="Calibri"/>
                <a:cs typeface="Calibri"/>
              </a:rPr>
              <a:t>cee</a:t>
            </a:r>
            <a:r>
              <a:rPr spc="5" dirty="0">
                <a:latin typeface="Calibri"/>
                <a:cs typeface="Calibri"/>
              </a:rPr>
              <a:t>d the heig</a:t>
            </a:r>
            <a:r>
              <a:rPr spc="-5" dirty="0">
                <a:latin typeface="Calibri"/>
                <a:cs typeface="Calibri"/>
              </a:rPr>
              <a:t>h</a:t>
            </a:r>
            <a:r>
              <a:rPr dirty="0">
                <a:latin typeface="Calibri"/>
                <a:cs typeface="Calibri"/>
              </a:rPr>
              <a:t>t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of the original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pole by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no mo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spc="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than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fi</a:t>
            </a:r>
            <a:r>
              <a:rPr spc="-10" dirty="0">
                <a:latin typeface="Calibri"/>
                <a:cs typeface="Calibri"/>
              </a:rPr>
              <a:t>v</a:t>
            </a:r>
            <a:r>
              <a:rPr spc="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 </a:t>
            </a:r>
            <a:r>
              <a:rPr spc="-35" dirty="0">
                <a:latin typeface="Calibri"/>
                <a:cs typeface="Calibri"/>
              </a:rPr>
              <a:t>f</a:t>
            </a:r>
            <a:r>
              <a:rPr spc="5" dirty="0">
                <a:latin typeface="Calibri"/>
                <a:cs typeface="Calibri"/>
              </a:rPr>
              <a:t>e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 or 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en</a:t>
            </a:r>
            <a:r>
              <a:rPr dirty="0">
                <a:latin typeface="Calibri"/>
                <a:cs typeface="Calibri"/>
              </a:rPr>
              <a:t> pe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ce</a:t>
            </a:r>
            <a:r>
              <a:rPr spc="-5" dirty="0">
                <a:latin typeface="Calibri"/>
                <a:cs typeface="Calibri"/>
              </a:rPr>
              <a:t>n</a:t>
            </a:r>
            <a:r>
              <a:rPr dirty="0">
                <a:latin typeface="Calibri"/>
                <a:cs typeface="Calibri"/>
              </a:rPr>
              <a:t>t of th</a:t>
            </a:r>
            <a:r>
              <a:rPr spc="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 original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pole</a:t>
            </a:r>
            <a:r>
              <a:rPr spc="-80" dirty="0">
                <a:latin typeface="Calibri"/>
                <a:cs typeface="Calibri"/>
              </a:rPr>
              <a:t>’</a:t>
            </a:r>
            <a:r>
              <a:rPr spc="5" dirty="0">
                <a:latin typeface="Calibri"/>
                <a:cs typeface="Calibri"/>
              </a:rPr>
              <a:t>s</a:t>
            </a:r>
            <a:r>
              <a:rPr spc="20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h</a:t>
            </a:r>
            <a:r>
              <a:rPr dirty="0">
                <a:latin typeface="Calibri"/>
                <a:cs typeface="Calibri"/>
              </a:rPr>
              <a:t>eig</a:t>
            </a:r>
            <a:r>
              <a:rPr spc="-5" dirty="0">
                <a:latin typeface="Calibri"/>
                <a:cs typeface="Calibri"/>
              </a:rPr>
              <a:t>ht</a:t>
            </a:r>
            <a:r>
              <a:rPr dirty="0">
                <a:latin typeface="Calibri"/>
                <a:cs typeface="Calibri"/>
              </a:rPr>
              <a:t>,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whiche</a:t>
            </a:r>
            <a:r>
              <a:rPr spc="-10" dirty="0">
                <a:latin typeface="Calibri"/>
                <a:cs typeface="Calibri"/>
              </a:rPr>
              <a:t>v</a:t>
            </a:r>
            <a:r>
              <a:rPr dirty="0">
                <a:latin typeface="Calibri"/>
                <a:cs typeface="Calibri"/>
              </a:rPr>
              <a:t>er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i</a:t>
            </a:r>
            <a:r>
              <a:rPr spc="5" dirty="0">
                <a:latin typeface="Calibri"/>
                <a:cs typeface="Calibri"/>
              </a:rPr>
              <a:t>s</a:t>
            </a:r>
            <a:r>
              <a:rPr dirty="0">
                <a:latin typeface="Calibri"/>
                <a:cs typeface="Calibri"/>
              </a:rPr>
              <a:t> g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</a:t>
            </a:r>
            <a:r>
              <a:rPr spc="-10" dirty="0">
                <a:latin typeface="Calibri"/>
                <a:cs typeface="Calibri"/>
              </a:rPr>
              <a:t>a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e</a:t>
            </a:r>
            <a:r>
              <a:rPr spc="-13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.</a:t>
            </a:r>
          </a:p>
          <a:p>
            <a:pPr marL="578485" marR="140335" lvl="1" indent="-189230">
              <a:lnSpc>
                <a:spcPct val="91300"/>
              </a:lnSpc>
              <a:spcBef>
                <a:spcPts val="385"/>
              </a:spcBef>
              <a:buFont typeface="Arial"/>
              <a:buChar char="•"/>
              <a:tabLst>
                <a:tab pos="579120" algn="l"/>
              </a:tabLst>
            </a:pPr>
            <a:r>
              <a:rPr i="1" dirty="0">
                <a:latin typeface="Calibri"/>
                <a:cs typeface="Calibri"/>
              </a:rPr>
              <a:t>Prese</a:t>
            </a:r>
            <a:r>
              <a:rPr i="1" spc="5" dirty="0">
                <a:latin typeface="Calibri"/>
                <a:cs typeface="Calibri"/>
              </a:rPr>
              <a:t>r</a:t>
            </a:r>
            <a:r>
              <a:rPr i="1" dirty="0">
                <a:latin typeface="Calibri"/>
                <a:cs typeface="Calibri"/>
              </a:rPr>
              <a:t>vin</a:t>
            </a:r>
            <a:r>
              <a:rPr i="1" spc="5" dirty="0">
                <a:latin typeface="Calibri"/>
                <a:cs typeface="Calibri"/>
              </a:rPr>
              <a:t>g</a:t>
            </a:r>
            <a:r>
              <a:rPr i="1" spc="1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Ae</a:t>
            </a:r>
            <a:r>
              <a:rPr i="1" spc="-5" dirty="0">
                <a:latin typeface="Calibri"/>
                <a:cs typeface="Calibri"/>
              </a:rPr>
              <a:t>s</a:t>
            </a:r>
            <a:r>
              <a:rPr i="1" dirty="0">
                <a:latin typeface="Calibri"/>
                <a:cs typeface="Calibri"/>
              </a:rPr>
              <a:t>thetics</a:t>
            </a:r>
            <a:r>
              <a:rPr dirty="0">
                <a:latin typeface="Calibri"/>
                <a:cs typeface="Calibri"/>
              </a:rPr>
              <a:t>: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The 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placeme</a:t>
            </a:r>
            <a:r>
              <a:rPr spc="-5" dirty="0">
                <a:latin typeface="Calibri"/>
                <a:cs typeface="Calibri"/>
              </a:rPr>
              <a:t>n</a:t>
            </a:r>
            <a:r>
              <a:rPr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 pole mu</a:t>
            </a:r>
            <a:r>
              <a:rPr spc="-10" dirty="0">
                <a:latin typeface="Calibri"/>
                <a:cs typeface="Calibri"/>
              </a:rPr>
              <a:t>s</a:t>
            </a:r>
            <a:r>
              <a:rPr dirty="0">
                <a:latin typeface="Calibri"/>
                <a:cs typeface="Calibri"/>
              </a:rPr>
              <a:t>t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be </a:t>
            </a:r>
            <a:r>
              <a:rPr spc="-60" dirty="0">
                <a:latin typeface="Calibri"/>
                <a:cs typeface="Calibri"/>
              </a:rPr>
              <a:t>“</a:t>
            </a:r>
            <a:r>
              <a:rPr spc="-10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o</a:t>
            </a:r>
            <a:r>
              <a:rPr spc="5" dirty="0">
                <a:latin typeface="Calibri"/>
                <a:cs typeface="Calibri"/>
              </a:rPr>
              <a:t>nsi</a:t>
            </a:r>
            <a:r>
              <a:rPr spc="-10" dirty="0">
                <a:latin typeface="Calibri"/>
                <a:cs typeface="Calibri"/>
              </a:rPr>
              <a:t>s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e</a:t>
            </a:r>
            <a:r>
              <a:rPr spc="-5" dirty="0">
                <a:latin typeface="Calibri"/>
                <a:cs typeface="Calibri"/>
              </a:rPr>
              <a:t>n</a:t>
            </a:r>
            <a:r>
              <a:rPr spc="45"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”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with the quality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a</a:t>
            </a:r>
            <a:r>
              <a:rPr spc="10" dirty="0">
                <a:latin typeface="Calibri"/>
                <a:cs typeface="Calibri"/>
              </a:rPr>
              <a:t>n</a:t>
            </a:r>
            <a:r>
              <a:rPr spc="5" dirty="0">
                <a:latin typeface="Calibri"/>
                <a:cs typeface="Calibri"/>
              </a:rPr>
              <a:t>d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appea</a:t>
            </a:r>
            <a:r>
              <a:rPr spc="-3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anc</a:t>
            </a:r>
            <a:r>
              <a:rPr spc="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 of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</a:t>
            </a:r>
            <a:r>
              <a:rPr spc="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 original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p</a:t>
            </a:r>
            <a:r>
              <a:rPr spc="-5" dirty="0">
                <a:latin typeface="Calibri"/>
                <a:cs typeface="Calibri"/>
              </a:rPr>
              <a:t>ole. Allo</a:t>
            </a:r>
            <a:r>
              <a:rPr spc="-10" dirty="0">
                <a:latin typeface="Calibri"/>
                <a:cs typeface="Calibri"/>
              </a:rPr>
              <a:t>w</a:t>
            </a:r>
            <a:r>
              <a:rPr spc="5" dirty="0">
                <a:latin typeface="Calibri"/>
                <a:cs typeface="Calibri"/>
              </a:rPr>
              <a:t>s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 chang</a:t>
            </a:r>
            <a:r>
              <a:rPr spc="5" dirty="0">
                <a:latin typeface="Calibri"/>
                <a:cs typeface="Calibri"/>
              </a:rPr>
              <a:t>e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i</a:t>
            </a:r>
            <a:r>
              <a:rPr spc="5" dirty="0">
                <a:latin typeface="Calibri"/>
                <a:cs typeface="Calibri"/>
              </a:rPr>
              <a:t>n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10" dirty="0">
                <a:latin typeface="Calibri"/>
                <a:cs typeface="Calibri"/>
              </a:rPr>
              <a:t>m</a:t>
            </a:r>
            <a:r>
              <a:rPr spc="-10" dirty="0">
                <a:latin typeface="Calibri"/>
                <a:cs typeface="Calibri"/>
              </a:rPr>
              <a:t>a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erial </a:t>
            </a:r>
            <a:r>
              <a:rPr spc="5" dirty="0">
                <a:latin typeface="Calibri"/>
                <a:cs typeface="Calibri"/>
              </a:rPr>
              <a:t>(</a:t>
            </a:r>
            <a:r>
              <a:rPr i="1" dirty="0">
                <a:latin typeface="Calibri"/>
                <a:cs typeface="Calibri"/>
              </a:rPr>
              <a:t>e.g.</a:t>
            </a:r>
            <a:r>
              <a:rPr dirty="0">
                <a:latin typeface="Calibri"/>
                <a:cs typeface="Calibri"/>
              </a:rPr>
              <a:t>,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placing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w</a:t>
            </a:r>
            <a:r>
              <a:rPr spc="5" dirty="0">
                <a:latin typeface="Calibri"/>
                <a:cs typeface="Calibri"/>
              </a:rPr>
              <a:t>ooden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pole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with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 </a:t>
            </a:r>
            <a:r>
              <a:rPr spc="10" dirty="0">
                <a:latin typeface="Calibri"/>
                <a:cs typeface="Calibri"/>
              </a:rPr>
              <a:t>m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spc="-20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al </a:t>
            </a:r>
            <a:r>
              <a:rPr spc="5" dirty="0">
                <a:latin typeface="Calibri"/>
                <a:cs typeface="Calibri"/>
              </a:rPr>
              <a:t>pole)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so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long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as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the</a:t>
            </a:r>
            <a:r>
              <a:rPr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spc="5" dirty="0">
                <a:latin typeface="Calibri"/>
                <a:cs typeface="Calibri"/>
              </a:rPr>
              <a:t>eplaceme</a:t>
            </a:r>
            <a:r>
              <a:rPr spc="-5" dirty="0">
                <a:latin typeface="Calibri"/>
                <a:cs typeface="Calibri"/>
              </a:rPr>
              <a:t>n</a:t>
            </a:r>
            <a:r>
              <a:rPr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 does not 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esult in </a:t>
            </a:r>
            <a:r>
              <a:rPr spc="5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 signifi</a:t>
            </a:r>
            <a:r>
              <a:rPr spc="-10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a</a:t>
            </a:r>
            <a:r>
              <a:rPr spc="-15" dirty="0">
                <a:latin typeface="Calibri"/>
                <a:cs typeface="Calibri"/>
              </a:rPr>
              <a:t>n</a:t>
            </a:r>
            <a:r>
              <a:rPr dirty="0">
                <a:latin typeface="Calibri"/>
                <a:cs typeface="Calibri"/>
              </a:rPr>
              <a:t>t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5" dirty="0">
                <a:latin typeface="Calibri"/>
                <a:cs typeface="Calibri"/>
              </a:rPr>
              <a:t>e</a:t>
            </a:r>
            <a:r>
              <a:rPr spc="-10" dirty="0">
                <a:latin typeface="Calibri"/>
                <a:cs typeface="Calibri"/>
              </a:rPr>
              <a:t>s</a:t>
            </a:r>
            <a:r>
              <a:rPr spc="5" dirty="0">
                <a:latin typeface="Calibri"/>
                <a:cs typeface="Calibri"/>
              </a:rPr>
              <a:t>th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tic </a:t>
            </a:r>
            <a:r>
              <a:rPr spc="5" dirty="0">
                <a:latin typeface="Calibri"/>
                <a:cs typeface="Calibri"/>
              </a:rPr>
              <a:t>chan</a:t>
            </a:r>
            <a:r>
              <a:rPr spc="-5" dirty="0">
                <a:latin typeface="Calibri"/>
                <a:cs typeface="Calibri"/>
              </a:rPr>
              <a:t>g</a:t>
            </a:r>
            <a:r>
              <a:rPr dirty="0">
                <a:latin typeface="Calibri"/>
                <a:cs typeface="Calibri"/>
              </a:rPr>
              <a:t>e.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he</a:t>
            </a:r>
            <a:r>
              <a:rPr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e</a:t>
            </a:r>
            <a:r>
              <a:rPr spc="-35" dirty="0">
                <a:latin typeface="Calibri"/>
                <a:cs typeface="Calibri"/>
              </a:rPr>
              <a:t>x</a:t>
            </a:r>
            <a:r>
              <a:rPr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mption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also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does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not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apply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when the</a:t>
            </a:r>
            <a:r>
              <a:rPr dirty="0">
                <a:latin typeface="Calibri"/>
                <a:cs typeface="Calibri"/>
              </a:rPr>
              <a:t> original </a:t>
            </a:r>
            <a:r>
              <a:rPr spc="5" dirty="0">
                <a:latin typeface="Calibri"/>
                <a:cs typeface="Calibri"/>
              </a:rPr>
              <a:t>pole </a:t>
            </a:r>
            <a:r>
              <a:rPr spc="-5" dirty="0">
                <a:latin typeface="Calibri"/>
                <a:cs typeface="Calibri"/>
              </a:rPr>
              <a:t>i</a:t>
            </a:r>
            <a:r>
              <a:rPr spc="5" dirty="0">
                <a:latin typeface="Calibri"/>
                <a:cs typeface="Calibri"/>
              </a:rPr>
              <a:t>s</a:t>
            </a:r>
            <a:r>
              <a:rPr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itsel</a:t>
            </a:r>
            <a:r>
              <a:rPr dirty="0">
                <a:latin typeface="Calibri"/>
                <a:cs typeface="Calibri"/>
              </a:rPr>
              <a:t>f </a:t>
            </a:r>
            <a:r>
              <a:rPr spc="5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 hi</a:t>
            </a:r>
            <a:r>
              <a:rPr spc="-10" dirty="0">
                <a:latin typeface="Calibri"/>
                <a:cs typeface="Calibri"/>
              </a:rPr>
              <a:t>s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spc="-5" dirty="0">
                <a:latin typeface="Calibri"/>
                <a:cs typeface="Calibri"/>
              </a:rPr>
              <a:t>ori</a:t>
            </a:r>
            <a:r>
              <a:rPr spc="5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 p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opert</a:t>
            </a:r>
            <a:r>
              <a:rPr spc="-85" dirty="0">
                <a:latin typeface="Calibri"/>
                <a:cs typeface="Calibri"/>
              </a:rPr>
              <a:t>y</a:t>
            </a:r>
            <a:r>
              <a:rPr dirty="0">
                <a:latin typeface="Calibri"/>
                <a:cs typeface="Calibri"/>
              </a:rPr>
              <a:t>.</a:t>
            </a:r>
          </a:p>
          <a:p>
            <a:pPr marL="578485" marR="5080" lvl="1" indent="-189230">
              <a:lnSpc>
                <a:spcPts val="1420"/>
              </a:lnSpc>
              <a:spcBef>
                <a:spcPts val="445"/>
              </a:spcBef>
              <a:buFont typeface="Arial"/>
              <a:buChar char="•"/>
              <a:tabLst>
                <a:tab pos="579120" algn="l"/>
              </a:tabLst>
            </a:pPr>
            <a:r>
              <a:rPr i="1" dirty="0">
                <a:latin typeface="Calibri"/>
                <a:cs typeface="Calibri"/>
              </a:rPr>
              <a:t>Inadver</a:t>
            </a:r>
            <a:r>
              <a:rPr i="1" spc="-15" dirty="0">
                <a:latin typeface="Calibri"/>
                <a:cs typeface="Calibri"/>
              </a:rPr>
              <a:t>t</a:t>
            </a:r>
            <a:r>
              <a:rPr i="1" dirty="0">
                <a:latin typeface="Calibri"/>
                <a:cs typeface="Calibri"/>
              </a:rPr>
              <a:t>e</a:t>
            </a:r>
            <a:r>
              <a:rPr i="1" spc="-10" dirty="0">
                <a:latin typeface="Calibri"/>
                <a:cs typeface="Calibri"/>
              </a:rPr>
              <a:t>n</a:t>
            </a:r>
            <a:r>
              <a:rPr i="1" dirty="0">
                <a:latin typeface="Calibri"/>
                <a:cs typeface="Calibri"/>
              </a:rPr>
              <a:t>t</a:t>
            </a:r>
            <a:r>
              <a:rPr i="1" spc="1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Dis</a:t>
            </a:r>
            <a:r>
              <a:rPr i="1" spc="-5" dirty="0">
                <a:latin typeface="Calibri"/>
                <a:cs typeface="Calibri"/>
              </a:rPr>
              <a:t>co</a:t>
            </a:r>
            <a:r>
              <a:rPr i="1" dirty="0">
                <a:latin typeface="Calibri"/>
                <a:cs typeface="Calibri"/>
              </a:rPr>
              <a:t>ver</a:t>
            </a:r>
            <a:r>
              <a:rPr i="1" spc="5" dirty="0">
                <a:latin typeface="Calibri"/>
                <a:cs typeface="Calibri"/>
              </a:rPr>
              <a:t>y</a:t>
            </a:r>
            <a:r>
              <a:rPr i="1" spc="1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Clause: </a:t>
            </a:r>
            <a:r>
              <a:rPr i="1" spc="15"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P</a:t>
            </a:r>
            <a:r>
              <a:rPr dirty="0">
                <a:latin typeface="Calibri"/>
                <a:cs typeface="Calibri"/>
              </a:rPr>
              <a:t>arties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o immedi</a:t>
            </a:r>
            <a:r>
              <a:rPr spc="-10" dirty="0">
                <a:latin typeface="Calibri"/>
                <a:cs typeface="Calibri"/>
              </a:rPr>
              <a:t>a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ely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halt</a:t>
            </a:r>
            <a:r>
              <a:rPr spc="-10" dirty="0">
                <a:latin typeface="Calibri"/>
                <a:cs typeface="Calibri"/>
              </a:rPr>
              <a:t> c</a:t>
            </a:r>
            <a:r>
              <a:rPr spc="5" dirty="0">
                <a:latin typeface="Calibri"/>
                <a:cs typeface="Calibri"/>
              </a:rPr>
              <a:t>on</a:t>
            </a:r>
            <a:r>
              <a:rPr spc="-10" dirty="0">
                <a:latin typeface="Calibri"/>
                <a:cs typeface="Calibri"/>
              </a:rPr>
              <a:t>s</a:t>
            </a:r>
            <a:r>
              <a:rPr spc="5" dirty="0">
                <a:latin typeface="Calibri"/>
                <a:cs typeface="Calibri"/>
              </a:rPr>
              <a:t>truction</a:t>
            </a:r>
            <a:r>
              <a:rPr dirty="0">
                <a:latin typeface="Calibri"/>
                <a:cs typeface="Calibri"/>
              </a:rPr>
              <a:t> if </a:t>
            </a:r>
            <a:r>
              <a:rPr spc="5" dirty="0">
                <a:latin typeface="Calibri"/>
                <a:cs typeface="Calibri"/>
              </a:rPr>
              <a:t>th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y un</a:t>
            </a:r>
            <a:r>
              <a:rPr spc="-10" dirty="0">
                <a:latin typeface="Calibri"/>
                <a:cs typeface="Calibri"/>
              </a:rPr>
              <a:t>c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spc="-10" dirty="0">
                <a:latin typeface="Calibri"/>
                <a:cs typeface="Calibri"/>
              </a:rPr>
              <a:t>v</a:t>
            </a:r>
            <a:r>
              <a:rPr spc="5" dirty="0">
                <a:latin typeface="Calibri"/>
                <a:cs typeface="Calibri"/>
              </a:rPr>
              <a:t>er a</a:t>
            </a:r>
            <a:r>
              <a:rPr spc="-20" dirty="0">
                <a:latin typeface="Calibri"/>
                <a:cs typeface="Calibri"/>
              </a:rPr>
              <a:t>n</a:t>
            </a:r>
            <a:r>
              <a:rPr spc="5" dirty="0">
                <a:latin typeface="Calibri"/>
                <a:cs typeface="Calibri"/>
              </a:rPr>
              <a:t>y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bu</a:t>
            </a:r>
            <a:r>
              <a:rPr spc="-5" dirty="0">
                <a:latin typeface="Calibri"/>
                <a:cs typeface="Calibri"/>
              </a:rPr>
              <a:t>ria</a:t>
            </a:r>
            <a:r>
              <a:rPr dirty="0">
                <a:latin typeface="Calibri"/>
                <a:cs typeface="Calibri"/>
              </a:rPr>
              <a:t>l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emain</a:t>
            </a:r>
            <a:r>
              <a:rPr spc="5" dirty="0">
                <a:latin typeface="Calibri"/>
                <a:cs typeface="Calibri"/>
              </a:rPr>
              <a:t>s</a:t>
            </a:r>
            <a:r>
              <a:rPr dirty="0">
                <a:latin typeface="Calibri"/>
                <a:cs typeface="Calibri"/>
              </a:rPr>
              <a:t> or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other hi</a:t>
            </a:r>
            <a:r>
              <a:rPr spc="-10" dirty="0">
                <a:latin typeface="Calibri"/>
                <a:cs typeface="Calibri"/>
              </a:rPr>
              <a:t>s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oric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si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s during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the 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placeme</a:t>
            </a:r>
            <a:r>
              <a:rPr spc="-5" dirty="0">
                <a:latin typeface="Calibri"/>
                <a:cs typeface="Calibri"/>
              </a:rPr>
              <a:t>n</a:t>
            </a:r>
            <a:r>
              <a:rPr dirty="0">
                <a:latin typeface="Calibri"/>
                <a:cs typeface="Calibri"/>
              </a:rPr>
              <a:t>t,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spc="-10" dirty="0">
                <a:latin typeface="Calibri"/>
                <a:cs typeface="Calibri"/>
              </a:rPr>
              <a:t>v</a:t>
            </a:r>
            <a:r>
              <a:rPr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n </a:t>
            </a:r>
            <a:r>
              <a:rPr dirty="0">
                <a:latin typeface="Calibri"/>
                <a:cs typeface="Calibri"/>
              </a:rPr>
              <a:t>if</a:t>
            </a:r>
            <a:r>
              <a:rPr spc="5" dirty="0">
                <a:latin typeface="Calibri"/>
                <a:cs typeface="Calibri"/>
              </a:rPr>
              <a:t> th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y</a:t>
            </a:r>
            <a:r>
              <a:rPr dirty="0">
                <a:latin typeface="Calibri"/>
                <a:cs typeface="Calibri"/>
              </a:rPr>
              <a:t> </a:t>
            </a:r>
            <a:r>
              <a:rPr spc="5" dirty="0">
                <a:latin typeface="Calibri"/>
                <a:cs typeface="Calibri"/>
              </a:rPr>
              <a:t>un</a:t>
            </a:r>
            <a:r>
              <a:rPr spc="-10" dirty="0">
                <a:latin typeface="Calibri"/>
                <a:cs typeface="Calibri"/>
              </a:rPr>
              <a:t>c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spc="-10" dirty="0">
                <a:latin typeface="Calibri"/>
                <a:cs typeface="Calibri"/>
              </a:rPr>
              <a:t>v</a:t>
            </a:r>
            <a:r>
              <a:rPr spc="5" dirty="0">
                <a:latin typeface="Calibri"/>
                <a:cs typeface="Calibri"/>
              </a:rPr>
              <a:t>er such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si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s </a:t>
            </a:r>
            <a:r>
              <a:rPr dirty="0">
                <a:latin typeface="Calibri"/>
                <a:cs typeface="Calibri"/>
              </a:rPr>
              <a:t>o</a:t>
            </a:r>
            <a:r>
              <a:rPr spc="5" dirty="0">
                <a:latin typeface="Calibri"/>
                <a:cs typeface="Calibri"/>
              </a:rPr>
              <a:t>n p</a:t>
            </a:r>
            <a:r>
              <a:rPr spc="-20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v</a:t>
            </a:r>
            <a:r>
              <a:rPr spc="5" dirty="0">
                <a:latin typeface="Calibri"/>
                <a:cs typeface="Calibri"/>
              </a:rPr>
              <a:t>iously di</a:t>
            </a:r>
            <a:r>
              <a:rPr spc="-10" dirty="0">
                <a:latin typeface="Calibri"/>
                <a:cs typeface="Calibri"/>
              </a:rPr>
              <a:t>s</a:t>
            </a:r>
            <a:r>
              <a:rPr spc="5" dirty="0">
                <a:latin typeface="Calibri"/>
                <a:cs typeface="Calibri"/>
              </a:rPr>
              <a:t>turbed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l</a:t>
            </a:r>
            <a:r>
              <a:rPr spc="5" dirty="0">
                <a:latin typeface="Calibri"/>
                <a:cs typeface="Calibri"/>
              </a:rPr>
              <a:t>and.</a:t>
            </a:r>
            <a:endParaRPr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9041" y="3784313"/>
            <a:ext cx="6152515" cy="916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740"/>
              </a:lnSpc>
            </a:pPr>
            <a:r>
              <a:rPr sz="3450" b="0" dirty="0">
                <a:latin typeface="Calibri Light"/>
                <a:cs typeface="Calibri Light"/>
              </a:rPr>
              <a:t>CHANG</a:t>
            </a:r>
            <a:r>
              <a:rPr sz="3450" b="0" spc="-40" dirty="0">
                <a:latin typeface="Calibri Light"/>
                <a:cs typeface="Calibri Light"/>
              </a:rPr>
              <a:t>E</a:t>
            </a:r>
            <a:r>
              <a:rPr sz="3450" b="0" dirty="0">
                <a:latin typeface="Calibri Light"/>
                <a:cs typeface="Calibri Light"/>
              </a:rPr>
              <a:t>S</a:t>
            </a:r>
            <a:r>
              <a:rPr sz="3450" b="0" spc="-20" dirty="0">
                <a:latin typeface="Calibri Light"/>
                <a:cs typeface="Calibri Light"/>
              </a:rPr>
              <a:t> </a:t>
            </a:r>
            <a:r>
              <a:rPr sz="3450" b="0" spc="-105" dirty="0">
                <a:latin typeface="Calibri Light"/>
                <a:cs typeface="Calibri Light"/>
              </a:rPr>
              <a:t>T</a:t>
            </a:r>
            <a:r>
              <a:rPr sz="3450" b="0" dirty="0">
                <a:latin typeface="Calibri Light"/>
                <a:cs typeface="Calibri Light"/>
              </a:rPr>
              <a:t>O S106</a:t>
            </a:r>
            <a:r>
              <a:rPr sz="3450" b="0" spc="-15" dirty="0">
                <a:latin typeface="Calibri Light"/>
                <a:cs typeface="Calibri Light"/>
              </a:rPr>
              <a:t> </a:t>
            </a:r>
            <a:r>
              <a:rPr sz="3450" b="0" spc="-5" dirty="0">
                <a:latin typeface="Calibri Light"/>
                <a:cs typeface="Calibri Light"/>
              </a:rPr>
              <a:t>T</a:t>
            </a:r>
            <a:r>
              <a:rPr sz="3450" b="0" dirty="0">
                <a:latin typeface="Calibri Light"/>
                <a:cs typeface="Calibri Light"/>
              </a:rPr>
              <a:t>R</a:t>
            </a:r>
            <a:r>
              <a:rPr sz="3450" b="0" spc="-35" dirty="0">
                <a:latin typeface="Calibri Light"/>
                <a:cs typeface="Calibri Light"/>
              </a:rPr>
              <a:t>E</a:t>
            </a:r>
            <a:r>
              <a:rPr sz="3450" b="0" spc="-270" dirty="0">
                <a:latin typeface="Calibri Light"/>
                <a:cs typeface="Calibri Light"/>
              </a:rPr>
              <a:t>A</a:t>
            </a:r>
            <a:r>
              <a:rPr sz="3450" b="0" spc="-5" dirty="0">
                <a:latin typeface="Calibri Light"/>
                <a:cs typeface="Calibri Light"/>
              </a:rPr>
              <a:t>T</a:t>
            </a:r>
            <a:r>
              <a:rPr sz="3450" b="0" dirty="0">
                <a:latin typeface="Calibri Light"/>
                <a:cs typeface="Calibri Light"/>
              </a:rPr>
              <a:t>MENT</a:t>
            </a:r>
            <a:r>
              <a:rPr sz="3450" b="0" spc="-20" dirty="0">
                <a:latin typeface="Calibri Light"/>
                <a:cs typeface="Calibri Light"/>
              </a:rPr>
              <a:t> </a:t>
            </a:r>
            <a:r>
              <a:rPr sz="3450" b="0" spc="-5" dirty="0">
                <a:latin typeface="Calibri Light"/>
                <a:cs typeface="Calibri Light"/>
              </a:rPr>
              <a:t>O</a:t>
            </a:r>
            <a:r>
              <a:rPr sz="3450" b="0" dirty="0">
                <a:latin typeface="Calibri Light"/>
                <a:cs typeface="Calibri Light"/>
              </a:rPr>
              <a:t>F </a:t>
            </a:r>
            <a:r>
              <a:rPr sz="3450" b="0" spc="-5" dirty="0">
                <a:latin typeface="Calibri Light"/>
                <a:cs typeface="Calibri Light"/>
              </a:rPr>
              <a:t>“SMAL</a:t>
            </a:r>
            <a:r>
              <a:rPr sz="3450" b="0" dirty="0">
                <a:latin typeface="Calibri Light"/>
                <a:cs typeface="Calibri Light"/>
              </a:rPr>
              <a:t>L </a:t>
            </a:r>
            <a:r>
              <a:rPr sz="3450" b="0" spc="-5" dirty="0">
                <a:latin typeface="Calibri Light"/>
                <a:cs typeface="Calibri Light"/>
              </a:rPr>
              <a:t>WIREL</a:t>
            </a:r>
            <a:r>
              <a:rPr sz="3450" b="0" spc="-35" dirty="0">
                <a:latin typeface="Calibri Light"/>
                <a:cs typeface="Calibri Light"/>
              </a:rPr>
              <a:t>E</a:t>
            </a:r>
            <a:r>
              <a:rPr sz="3450" b="0" dirty="0">
                <a:latin typeface="Calibri Light"/>
                <a:cs typeface="Calibri Light"/>
              </a:rPr>
              <a:t>SS </a:t>
            </a:r>
            <a:r>
              <a:rPr sz="3450" b="0" spc="-195" dirty="0">
                <a:latin typeface="Calibri Light"/>
                <a:cs typeface="Calibri Light"/>
              </a:rPr>
              <a:t>F</a:t>
            </a:r>
            <a:r>
              <a:rPr sz="3450" b="0" spc="-20" dirty="0">
                <a:latin typeface="Calibri Light"/>
                <a:cs typeface="Calibri Light"/>
              </a:rPr>
              <a:t>A</a:t>
            </a:r>
            <a:r>
              <a:rPr sz="3450" b="0" spc="-5" dirty="0">
                <a:latin typeface="Calibri Light"/>
                <a:cs typeface="Calibri Light"/>
              </a:rPr>
              <a:t>CILITI</a:t>
            </a:r>
            <a:r>
              <a:rPr sz="3450" b="0" spc="-35" dirty="0">
                <a:latin typeface="Calibri Light"/>
                <a:cs typeface="Calibri Light"/>
              </a:rPr>
              <a:t>E</a:t>
            </a:r>
            <a:r>
              <a:rPr sz="3450" b="0" dirty="0">
                <a:latin typeface="Calibri Light"/>
                <a:cs typeface="Calibri Light"/>
              </a:rPr>
              <a:t>S”</a:t>
            </a:r>
            <a:endParaRPr sz="345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4586" y="5769292"/>
            <a:ext cx="4846066" cy="14080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4999"/>
              </a:lnSpc>
            </a:pPr>
            <a:r>
              <a:rPr sz="2000" spc="-10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URBH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HHABR</a:t>
            </a:r>
            <a:r>
              <a:rPr sz="2000" spc="1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S</a:t>
            </a:r>
            <a:r>
              <a:rPr sz="2000" spc="-15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. </a:t>
            </a:r>
            <a:r>
              <a:rPr sz="2000" spc="5" dirty="0">
                <a:latin typeface="Calibri"/>
                <a:cs typeface="Calibri"/>
              </a:rPr>
              <a:t>Elect</a:t>
            </a:r>
            <a:r>
              <a:rPr sz="2000" spc="-20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onics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Engineer Competition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and</a:t>
            </a:r>
            <a:r>
              <a:rPr sz="2000" dirty="0">
                <a:latin typeface="Calibri"/>
                <a:cs typeface="Calibri"/>
              </a:rPr>
              <a:t> I</a:t>
            </a:r>
            <a:r>
              <a:rPr sz="2000" spc="-1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f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spc="-15" dirty="0">
                <a:latin typeface="Calibri"/>
                <a:cs typeface="Calibri"/>
              </a:rPr>
              <a:t>s</a:t>
            </a:r>
            <a:r>
              <a:rPr sz="2000" spc="5" dirty="0">
                <a:latin typeface="Calibri"/>
                <a:cs typeface="Calibri"/>
              </a:rPr>
              <a:t>tructu</a:t>
            </a:r>
            <a:r>
              <a:rPr sz="2000" spc="-15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e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P</a:t>
            </a:r>
            <a:r>
              <a:rPr sz="2000" spc="5" dirty="0">
                <a:latin typeface="Calibri"/>
                <a:cs typeface="Calibri"/>
              </a:rPr>
              <a:t>olicy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Division</a:t>
            </a:r>
            <a:r>
              <a:rPr sz="2000" dirty="0">
                <a:latin typeface="Calibri"/>
                <a:cs typeface="Calibri"/>
              </a:rPr>
              <a:t> Wi</a:t>
            </a:r>
            <a:r>
              <a:rPr sz="2000" spc="-15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les</a:t>
            </a:r>
            <a:r>
              <a:rPr sz="2000" spc="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35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le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mmuni</a:t>
            </a:r>
            <a:r>
              <a:rPr sz="2000" spc="-10" dirty="0">
                <a:latin typeface="Calibri"/>
                <a:cs typeface="Calibri"/>
              </a:rPr>
              <a:t>ca</a:t>
            </a:r>
            <a:r>
              <a:rPr sz="2000" dirty="0">
                <a:latin typeface="Calibri"/>
                <a:cs typeface="Calibri"/>
              </a:rPr>
              <a:t>tion</a:t>
            </a:r>
            <a:r>
              <a:rPr sz="2000" spc="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 Bu</a:t>
            </a:r>
            <a:r>
              <a:rPr sz="2000" spc="-15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au</a:t>
            </a: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2000" spc="-20" dirty="0">
                <a:latin typeface="Calibri"/>
                <a:cs typeface="Calibri"/>
              </a:rPr>
              <a:t>F</a:t>
            </a:r>
            <a:r>
              <a:rPr sz="2000" spc="5" dirty="0">
                <a:latin typeface="Calibri"/>
                <a:cs typeface="Calibri"/>
              </a:rPr>
              <a:t>ede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Communi</a:t>
            </a:r>
            <a:r>
              <a:rPr sz="2000" spc="-10" dirty="0">
                <a:latin typeface="Calibri"/>
                <a:cs typeface="Calibri"/>
              </a:rPr>
              <a:t>ca</a:t>
            </a:r>
            <a:r>
              <a:rPr sz="2000" spc="5" dirty="0">
                <a:latin typeface="Calibri"/>
                <a:cs typeface="Calibri"/>
              </a:rPr>
              <a:t>tions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Commission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46364" y="5286755"/>
            <a:ext cx="1163955" cy="1164590"/>
          </a:xfrm>
          <a:custGeom>
            <a:avLst/>
            <a:gdLst/>
            <a:ahLst/>
            <a:cxnLst/>
            <a:rect l="l" t="t" r="r" b="b"/>
            <a:pathLst>
              <a:path w="1163954" h="1164589">
                <a:moveTo>
                  <a:pt x="1163574" y="1156715"/>
                </a:moveTo>
                <a:lnTo>
                  <a:pt x="1163574" y="6857"/>
                </a:lnTo>
                <a:lnTo>
                  <a:pt x="1156716" y="0"/>
                </a:lnTo>
                <a:lnTo>
                  <a:pt x="6857" y="0"/>
                </a:lnTo>
                <a:lnTo>
                  <a:pt x="0" y="6857"/>
                </a:lnTo>
                <a:lnTo>
                  <a:pt x="0" y="1156715"/>
                </a:lnTo>
                <a:lnTo>
                  <a:pt x="6858" y="1164336"/>
                </a:lnTo>
                <a:lnTo>
                  <a:pt x="15239" y="1164336"/>
                </a:lnTo>
                <a:lnTo>
                  <a:pt x="15240" y="31241"/>
                </a:lnTo>
                <a:lnTo>
                  <a:pt x="31242" y="16001"/>
                </a:lnTo>
                <a:lnTo>
                  <a:pt x="31241" y="31241"/>
                </a:lnTo>
                <a:lnTo>
                  <a:pt x="1132332" y="31241"/>
                </a:lnTo>
                <a:lnTo>
                  <a:pt x="1132332" y="16001"/>
                </a:lnTo>
                <a:lnTo>
                  <a:pt x="1148334" y="31241"/>
                </a:lnTo>
                <a:lnTo>
                  <a:pt x="1148334" y="1164336"/>
                </a:lnTo>
                <a:lnTo>
                  <a:pt x="1156716" y="1164336"/>
                </a:lnTo>
                <a:lnTo>
                  <a:pt x="1163574" y="1156715"/>
                </a:lnTo>
                <a:close/>
              </a:path>
              <a:path w="1163954" h="1164589">
                <a:moveTo>
                  <a:pt x="31241" y="31241"/>
                </a:moveTo>
                <a:lnTo>
                  <a:pt x="31242" y="16001"/>
                </a:lnTo>
                <a:lnTo>
                  <a:pt x="15240" y="31241"/>
                </a:lnTo>
                <a:lnTo>
                  <a:pt x="31241" y="31241"/>
                </a:lnTo>
                <a:close/>
              </a:path>
              <a:path w="1163954" h="1164589">
                <a:moveTo>
                  <a:pt x="31241" y="1132332"/>
                </a:moveTo>
                <a:lnTo>
                  <a:pt x="31241" y="31241"/>
                </a:lnTo>
                <a:lnTo>
                  <a:pt x="15240" y="31241"/>
                </a:lnTo>
                <a:lnTo>
                  <a:pt x="15240" y="1132332"/>
                </a:lnTo>
                <a:lnTo>
                  <a:pt x="31241" y="1132332"/>
                </a:lnTo>
                <a:close/>
              </a:path>
              <a:path w="1163954" h="1164589">
                <a:moveTo>
                  <a:pt x="1148334" y="1132332"/>
                </a:moveTo>
                <a:lnTo>
                  <a:pt x="15240" y="1132332"/>
                </a:lnTo>
                <a:lnTo>
                  <a:pt x="31242" y="1148333"/>
                </a:lnTo>
                <a:lnTo>
                  <a:pt x="31241" y="1164336"/>
                </a:lnTo>
                <a:lnTo>
                  <a:pt x="1132332" y="1164336"/>
                </a:lnTo>
                <a:lnTo>
                  <a:pt x="1132332" y="1148333"/>
                </a:lnTo>
                <a:lnTo>
                  <a:pt x="1148334" y="1132332"/>
                </a:lnTo>
                <a:close/>
              </a:path>
              <a:path w="1163954" h="1164589">
                <a:moveTo>
                  <a:pt x="31241" y="1164336"/>
                </a:moveTo>
                <a:lnTo>
                  <a:pt x="31242" y="1148333"/>
                </a:lnTo>
                <a:lnTo>
                  <a:pt x="15240" y="1132332"/>
                </a:lnTo>
                <a:lnTo>
                  <a:pt x="15239" y="1164336"/>
                </a:lnTo>
                <a:lnTo>
                  <a:pt x="31241" y="1164336"/>
                </a:lnTo>
                <a:close/>
              </a:path>
              <a:path w="1163954" h="1164589">
                <a:moveTo>
                  <a:pt x="1148334" y="31241"/>
                </a:moveTo>
                <a:lnTo>
                  <a:pt x="1132332" y="16001"/>
                </a:lnTo>
                <a:lnTo>
                  <a:pt x="1132332" y="31241"/>
                </a:lnTo>
                <a:lnTo>
                  <a:pt x="1148334" y="31241"/>
                </a:lnTo>
                <a:close/>
              </a:path>
              <a:path w="1163954" h="1164589">
                <a:moveTo>
                  <a:pt x="1148334" y="1132332"/>
                </a:moveTo>
                <a:lnTo>
                  <a:pt x="1148334" y="31241"/>
                </a:lnTo>
                <a:lnTo>
                  <a:pt x="1132332" y="31241"/>
                </a:lnTo>
                <a:lnTo>
                  <a:pt x="1132332" y="1132332"/>
                </a:lnTo>
                <a:lnTo>
                  <a:pt x="1148334" y="1132332"/>
                </a:lnTo>
                <a:close/>
              </a:path>
              <a:path w="1163954" h="1164589">
                <a:moveTo>
                  <a:pt x="1148334" y="1164336"/>
                </a:moveTo>
                <a:lnTo>
                  <a:pt x="1148334" y="1132332"/>
                </a:lnTo>
                <a:lnTo>
                  <a:pt x="1132332" y="1148333"/>
                </a:lnTo>
                <a:lnTo>
                  <a:pt x="1132332" y="1164336"/>
                </a:lnTo>
                <a:lnTo>
                  <a:pt x="1148334" y="11643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09041" y="2757487"/>
            <a:ext cx="9642475" cy="440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b="0" spc="-5" dirty="0">
                <a:latin typeface="Calibri Light"/>
                <a:cs typeface="Calibri Light"/>
              </a:rPr>
              <a:t>MA</a:t>
            </a:r>
            <a:r>
              <a:rPr sz="3300" b="0" spc="-30" dirty="0">
                <a:latin typeface="Calibri Light"/>
                <a:cs typeface="Calibri Light"/>
              </a:rPr>
              <a:t>R</a:t>
            </a:r>
            <a:r>
              <a:rPr sz="3300" b="0" spc="-5" dirty="0">
                <a:latin typeface="Calibri Light"/>
                <a:cs typeface="Calibri Light"/>
              </a:rPr>
              <a:t>C</a:t>
            </a:r>
            <a:r>
              <a:rPr sz="3300" b="0" dirty="0">
                <a:latin typeface="Calibri Light"/>
                <a:cs typeface="Calibri Light"/>
              </a:rPr>
              <a:t>H</a:t>
            </a:r>
            <a:r>
              <a:rPr sz="3300" b="0" spc="-25" dirty="0">
                <a:latin typeface="Calibri Light"/>
                <a:cs typeface="Calibri Light"/>
              </a:rPr>
              <a:t> </a:t>
            </a:r>
            <a:r>
              <a:rPr sz="3300" b="0" spc="-5" dirty="0">
                <a:latin typeface="Calibri Light"/>
                <a:cs typeface="Calibri Light"/>
              </a:rPr>
              <a:t>2018</a:t>
            </a:r>
            <a:r>
              <a:rPr sz="3300" b="0" dirty="0">
                <a:latin typeface="Calibri Light"/>
                <a:cs typeface="Calibri Light"/>
              </a:rPr>
              <a:t>:</a:t>
            </a:r>
            <a:r>
              <a:rPr sz="3300" b="0" spc="-10" dirty="0">
                <a:latin typeface="Calibri Light"/>
                <a:cs typeface="Calibri Light"/>
              </a:rPr>
              <a:t> </a:t>
            </a:r>
            <a:r>
              <a:rPr sz="3300" b="0" spc="10" dirty="0">
                <a:latin typeface="Calibri Light"/>
                <a:cs typeface="Calibri Light"/>
              </a:rPr>
              <a:t>2</a:t>
            </a:r>
            <a:r>
              <a:rPr sz="3300" b="0" spc="-7" baseline="25252" dirty="0">
                <a:latin typeface="Calibri Light"/>
                <a:cs typeface="Calibri Light"/>
              </a:rPr>
              <a:t>N</a:t>
            </a:r>
            <a:r>
              <a:rPr sz="3300" b="0" baseline="25252" dirty="0">
                <a:latin typeface="Calibri Light"/>
                <a:cs typeface="Calibri Light"/>
              </a:rPr>
              <a:t>D</a:t>
            </a:r>
            <a:r>
              <a:rPr sz="3300" b="0" spc="352" baseline="25252" dirty="0">
                <a:latin typeface="Calibri Light"/>
                <a:cs typeface="Calibri Light"/>
              </a:rPr>
              <a:t> </a:t>
            </a:r>
            <a:r>
              <a:rPr sz="3300" b="0" dirty="0">
                <a:latin typeface="Calibri Light"/>
                <a:cs typeface="Calibri Light"/>
              </a:rPr>
              <a:t>Wi</a:t>
            </a:r>
            <a:r>
              <a:rPr sz="3300" b="0" spc="-50" dirty="0">
                <a:latin typeface="Calibri Light"/>
                <a:cs typeface="Calibri Light"/>
              </a:rPr>
              <a:t>r</a:t>
            </a:r>
            <a:r>
              <a:rPr sz="3300" b="0" dirty="0">
                <a:latin typeface="Calibri Light"/>
                <a:cs typeface="Calibri Light"/>
              </a:rPr>
              <a:t>eless I</a:t>
            </a:r>
            <a:r>
              <a:rPr sz="3300" b="0" spc="-20" dirty="0">
                <a:latin typeface="Calibri Light"/>
                <a:cs typeface="Calibri Light"/>
              </a:rPr>
              <a:t>n</a:t>
            </a:r>
            <a:r>
              <a:rPr sz="3300" b="0" dirty="0">
                <a:latin typeface="Calibri Light"/>
                <a:cs typeface="Calibri Light"/>
              </a:rPr>
              <a:t>f</a:t>
            </a:r>
            <a:r>
              <a:rPr sz="3300" b="0" spc="-65" dirty="0">
                <a:latin typeface="Calibri Light"/>
                <a:cs typeface="Calibri Light"/>
              </a:rPr>
              <a:t>r</a:t>
            </a:r>
            <a:r>
              <a:rPr sz="3300" b="0" dirty="0">
                <a:latin typeface="Calibri Light"/>
                <a:cs typeface="Calibri Light"/>
              </a:rPr>
              <a:t>a</a:t>
            </a:r>
            <a:r>
              <a:rPr sz="3300" b="0" spc="-45" dirty="0">
                <a:latin typeface="Calibri Light"/>
                <a:cs typeface="Calibri Light"/>
              </a:rPr>
              <a:t>s</a:t>
            </a:r>
            <a:r>
              <a:rPr sz="3300" b="0" dirty="0">
                <a:latin typeface="Calibri Light"/>
                <a:cs typeface="Calibri Light"/>
              </a:rPr>
              <a:t>tructu</a:t>
            </a:r>
            <a:r>
              <a:rPr sz="3300" b="0" spc="-55" dirty="0">
                <a:latin typeface="Calibri Light"/>
                <a:cs typeface="Calibri Light"/>
              </a:rPr>
              <a:t>r</a:t>
            </a:r>
            <a:r>
              <a:rPr sz="3300" b="0" dirty="0">
                <a:latin typeface="Calibri Light"/>
                <a:cs typeface="Calibri Light"/>
              </a:rPr>
              <a:t>e</a:t>
            </a:r>
            <a:r>
              <a:rPr sz="3300" b="0" spc="-30" dirty="0">
                <a:latin typeface="Calibri Light"/>
                <a:cs typeface="Calibri Light"/>
              </a:rPr>
              <a:t> </a:t>
            </a:r>
            <a:r>
              <a:rPr sz="3300" b="0" spc="-65" dirty="0">
                <a:latin typeface="Calibri Light"/>
                <a:cs typeface="Calibri Light"/>
              </a:rPr>
              <a:t>R</a:t>
            </a:r>
            <a:r>
              <a:rPr sz="3300" b="0" dirty="0">
                <a:latin typeface="Calibri Light"/>
                <a:cs typeface="Calibri Light"/>
              </a:rPr>
              <a:t>eport</a:t>
            </a:r>
            <a:r>
              <a:rPr sz="3300" b="0" spc="-20" dirty="0">
                <a:latin typeface="Calibri Light"/>
                <a:cs typeface="Calibri Light"/>
              </a:rPr>
              <a:t> </a:t>
            </a:r>
            <a:r>
              <a:rPr sz="3300" b="0" dirty="0">
                <a:latin typeface="Calibri Light"/>
                <a:cs typeface="Calibri Light"/>
              </a:rPr>
              <a:t>&amp;</a:t>
            </a:r>
            <a:r>
              <a:rPr sz="3300" b="0" spc="-5" dirty="0">
                <a:latin typeface="Calibri Light"/>
                <a:cs typeface="Calibri Light"/>
              </a:rPr>
              <a:t> </a:t>
            </a:r>
            <a:r>
              <a:rPr sz="3300" b="0" dirty="0">
                <a:latin typeface="Calibri Light"/>
                <a:cs typeface="Calibri Light"/>
              </a:rPr>
              <a:t>O</a:t>
            </a:r>
            <a:r>
              <a:rPr sz="3300" b="0" spc="-50" dirty="0">
                <a:latin typeface="Calibri Light"/>
                <a:cs typeface="Calibri Light"/>
              </a:rPr>
              <a:t>r</a:t>
            </a:r>
            <a:r>
              <a:rPr sz="3300" b="0" dirty="0">
                <a:latin typeface="Calibri Light"/>
                <a:cs typeface="Calibri Light"/>
              </a:rPr>
              <a:t>der</a:t>
            </a:r>
            <a:endParaRPr sz="3300" dirty="0">
              <a:latin typeface="Calibri Light"/>
              <a:cs typeface="Calibri Light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662F64E5-2FEA-47C3-8129-1F8584C33D9D}"/>
              </a:ext>
            </a:extLst>
          </p:cNvPr>
          <p:cNvSpPr/>
          <p:nvPr/>
        </p:nvSpPr>
        <p:spPr>
          <a:xfrm>
            <a:off x="7877521" y="5769292"/>
            <a:ext cx="1566293" cy="1475384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43050" y="2133600"/>
            <a:ext cx="124777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95" dirty="0">
                <a:latin typeface="Gill Sans MT"/>
                <a:cs typeface="Gill Sans MT"/>
              </a:rPr>
              <a:t>A</a:t>
            </a:r>
            <a:r>
              <a:rPr sz="2400" spc="-5" dirty="0">
                <a:latin typeface="Gill Sans MT"/>
                <a:cs typeface="Gill Sans MT"/>
              </a:rPr>
              <a:t>G</a:t>
            </a:r>
            <a:r>
              <a:rPr sz="2400" dirty="0">
                <a:latin typeface="Gill Sans MT"/>
                <a:cs typeface="Gill Sans MT"/>
              </a:rPr>
              <a:t>E</a:t>
            </a:r>
            <a:r>
              <a:rPr sz="2400" spc="-25" dirty="0">
                <a:latin typeface="Gill Sans MT"/>
                <a:cs typeface="Gill Sans MT"/>
              </a:rPr>
              <a:t>N</a:t>
            </a:r>
            <a:r>
              <a:rPr sz="2400" spc="-135" dirty="0">
                <a:latin typeface="Gill Sans MT"/>
                <a:cs typeface="Gill Sans MT"/>
              </a:rPr>
              <a:t>D</a:t>
            </a:r>
            <a:r>
              <a:rPr sz="2400" spc="-20" dirty="0">
                <a:latin typeface="Gill Sans MT"/>
                <a:cs typeface="Gill Sans MT"/>
              </a:rPr>
              <a:t>A</a:t>
            </a:r>
            <a:endParaRPr sz="2400" dirty="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08239" y="3363217"/>
            <a:ext cx="7137400" cy="1596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5" dirty="0">
                <a:solidFill>
                  <a:srgbClr val="B71E42"/>
                </a:solidFill>
                <a:latin typeface="Wingdings"/>
                <a:cs typeface="Wingdings"/>
              </a:rPr>
              <a:t></a:t>
            </a:r>
            <a:r>
              <a:rPr sz="2000" spc="-15" dirty="0">
                <a:latin typeface="Gill Sans MT"/>
                <a:cs typeface="Gill Sans MT"/>
              </a:rPr>
              <a:t>What</a:t>
            </a:r>
            <a:r>
              <a:rPr sz="2000" spc="-10" dirty="0">
                <a:latin typeface="Gill Sans MT"/>
                <a:cs typeface="Gill Sans MT"/>
              </a:rPr>
              <a:t> a</a:t>
            </a:r>
            <a:r>
              <a:rPr sz="2000" spc="-55" dirty="0">
                <a:latin typeface="Gill Sans MT"/>
                <a:cs typeface="Gill Sans MT"/>
              </a:rPr>
              <a:t>r</a:t>
            </a:r>
            <a:r>
              <a:rPr sz="2000" spc="-10" dirty="0">
                <a:latin typeface="Gill Sans MT"/>
                <a:cs typeface="Gill Sans MT"/>
              </a:rPr>
              <a:t>e Small</a:t>
            </a:r>
            <a:r>
              <a:rPr sz="2000" spc="-25" dirty="0">
                <a:latin typeface="Gill Sans MT"/>
                <a:cs typeface="Gill Sans MT"/>
              </a:rPr>
              <a:t> </a:t>
            </a:r>
            <a:r>
              <a:rPr sz="2000" spc="-15" dirty="0">
                <a:latin typeface="Gill Sans MT"/>
                <a:cs typeface="Gill Sans MT"/>
              </a:rPr>
              <a:t>Facilities?</a:t>
            </a:r>
            <a:endParaRPr sz="2000" dirty="0">
              <a:latin typeface="Gill Sans MT"/>
              <a:cs typeface="Gill Sans MT"/>
            </a:endParaRPr>
          </a:p>
          <a:p>
            <a:pPr marL="593725" indent="-238125">
              <a:lnSpc>
                <a:spcPct val="100000"/>
              </a:lnSpc>
              <a:spcBef>
                <a:spcPts val="865"/>
              </a:spcBef>
              <a:buClr>
                <a:srgbClr val="B71E42"/>
              </a:buClr>
              <a:buFont typeface="Wingdings"/>
              <a:buChar char=""/>
              <a:tabLst>
                <a:tab pos="594360" algn="l"/>
              </a:tabLst>
            </a:pPr>
            <a:r>
              <a:rPr sz="1800" spc="-229" dirty="0">
                <a:latin typeface="Gill Sans MT"/>
                <a:cs typeface="Gill Sans MT"/>
              </a:rPr>
              <a:t>T</a:t>
            </a:r>
            <a:r>
              <a:rPr sz="1800" spc="-15" dirty="0">
                <a:latin typeface="Gill Sans MT"/>
                <a:cs typeface="Gill Sans MT"/>
              </a:rPr>
              <a:t>y</a:t>
            </a:r>
            <a:r>
              <a:rPr sz="1800" spc="-10" dirty="0">
                <a:latin typeface="Gill Sans MT"/>
                <a:cs typeface="Gill Sans MT"/>
              </a:rPr>
              <a:t>pes</a:t>
            </a:r>
            <a:r>
              <a:rPr sz="1800" spc="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&amp;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spc="-30" dirty="0">
                <a:latin typeface="Gill Sans MT"/>
                <a:cs typeface="Gill Sans MT"/>
              </a:rPr>
              <a:t>F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10" dirty="0">
                <a:latin typeface="Gill Sans MT"/>
                <a:cs typeface="Gill Sans MT"/>
              </a:rPr>
              <a:t>atu</a:t>
            </a:r>
            <a:r>
              <a:rPr sz="1800" spc="-50" dirty="0">
                <a:latin typeface="Gill Sans MT"/>
                <a:cs typeface="Gill Sans MT"/>
              </a:rPr>
              <a:t>r</a:t>
            </a:r>
            <a:r>
              <a:rPr sz="1800" spc="-10" dirty="0">
                <a:latin typeface="Gill Sans MT"/>
                <a:cs typeface="Gill Sans MT"/>
              </a:rPr>
              <a:t>es</a:t>
            </a:r>
            <a:endParaRPr sz="1800" dirty="0">
              <a:latin typeface="Gill Sans MT"/>
              <a:cs typeface="Gill Sans MT"/>
            </a:endParaRPr>
          </a:p>
          <a:p>
            <a:pPr marL="309880" indent="-297180">
              <a:lnSpc>
                <a:spcPct val="100000"/>
              </a:lnSpc>
              <a:spcBef>
                <a:spcPts val="1245"/>
              </a:spcBef>
              <a:buClr>
                <a:srgbClr val="B71E42"/>
              </a:buClr>
              <a:buFont typeface="Wingdings"/>
              <a:buChar char=""/>
              <a:tabLst>
                <a:tab pos="309880" algn="l"/>
              </a:tabLst>
            </a:pPr>
            <a:r>
              <a:rPr sz="2000" spc="-10" dirty="0">
                <a:latin typeface="Gill Sans MT"/>
                <a:cs typeface="Gill Sans MT"/>
              </a:rPr>
              <a:t>Examples of Depl</a:t>
            </a:r>
            <a:r>
              <a:rPr sz="2000" spc="-60" dirty="0">
                <a:latin typeface="Gill Sans MT"/>
                <a:cs typeface="Gill Sans MT"/>
              </a:rPr>
              <a:t>o</a:t>
            </a:r>
            <a:r>
              <a:rPr sz="2000" spc="-10" dirty="0">
                <a:latin typeface="Gill Sans MT"/>
                <a:cs typeface="Gill Sans MT"/>
              </a:rPr>
              <a:t>yments</a:t>
            </a:r>
            <a:endParaRPr sz="2000" dirty="0">
              <a:latin typeface="Gill Sans MT"/>
              <a:cs typeface="Gill Sans MT"/>
            </a:endParaRPr>
          </a:p>
          <a:p>
            <a:pPr marL="309880" indent="-297180">
              <a:lnSpc>
                <a:spcPct val="100000"/>
              </a:lnSpc>
              <a:spcBef>
                <a:spcPts val="1275"/>
              </a:spcBef>
              <a:buClr>
                <a:srgbClr val="B71E42"/>
              </a:buClr>
              <a:buFont typeface="Wingdings"/>
              <a:buChar char=""/>
              <a:tabLst>
                <a:tab pos="309880" algn="l"/>
              </a:tabLst>
            </a:pPr>
            <a:r>
              <a:rPr sz="2000" spc="-10" dirty="0">
                <a:latin typeface="Gill Sans MT"/>
                <a:cs typeface="Gill Sans MT"/>
              </a:rPr>
              <a:t>Definition</a:t>
            </a:r>
            <a:r>
              <a:rPr sz="2000" spc="-15" dirty="0">
                <a:latin typeface="Gill Sans MT"/>
                <a:cs typeface="Gill Sans MT"/>
              </a:rPr>
              <a:t> </a:t>
            </a:r>
            <a:r>
              <a:rPr sz="2000" spc="-10" dirty="0">
                <a:latin typeface="Gill Sans MT"/>
                <a:cs typeface="Gill Sans MT"/>
              </a:rPr>
              <a:t>of</a:t>
            </a:r>
            <a:r>
              <a:rPr sz="2000" spc="-15" dirty="0">
                <a:latin typeface="Gill Sans MT"/>
                <a:cs typeface="Gill Sans MT"/>
              </a:rPr>
              <a:t> </a:t>
            </a:r>
            <a:r>
              <a:rPr sz="2000" spc="-10" dirty="0">
                <a:latin typeface="Gill Sans MT"/>
                <a:cs typeface="Gill Sans MT"/>
              </a:rPr>
              <a:t>Infrastructu</a:t>
            </a:r>
            <a:r>
              <a:rPr sz="2000" spc="-55" dirty="0">
                <a:latin typeface="Gill Sans MT"/>
                <a:cs typeface="Gill Sans MT"/>
              </a:rPr>
              <a:t>r</a:t>
            </a:r>
            <a:r>
              <a:rPr sz="2000" spc="-10" dirty="0">
                <a:latin typeface="Gill Sans MT"/>
                <a:cs typeface="Gill Sans MT"/>
              </a:rPr>
              <a:t>e</a:t>
            </a:r>
            <a:r>
              <a:rPr sz="2000" spc="-15" dirty="0">
                <a:latin typeface="Gill Sans MT"/>
                <a:cs typeface="Gill Sans MT"/>
              </a:rPr>
              <a:t> </a:t>
            </a:r>
            <a:r>
              <a:rPr sz="2000" spc="-10" dirty="0">
                <a:latin typeface="Gill Sans MT"/>
                <a:cs typeface="Gill Sans MT"/>
              </a:rPr>
              <a:t>Excluded</a:t>
            </a:r>
            <a:r>
              <a:rPr sz="2000" spc="-5" dirty="0">
                <a:latin typeface="Gill Sans MT"/>
                <a:cs typeface="Gill Sans MT"/>
              </a:rPr>
              <a:t> f</a:t>
            </a:r>
            <a:r>
              <a:rPr sz="2000" spc="-60" dirty="0">
                <a:latin typeface="Gill Sans MT"/>
                <a:cs typeface="Gill Sans MT"/>
              </a:rPr>
              <a:t>r</a:t>
            </a:r>
            <a:r>
              <a:rPr sz="2000" spc="-15" dirty="0">
                <a:latin typeface="Gill Sans MT"/>
                <a:cs typeface="Gill Sans MT"/>
              </a:rPr>
              <a:t>om R</a:t>
            </a:r>
            <a:r>
              <a:rPr sz="2000" spc="-40" dirty="0">
                <a:latin typeface="Gill Sans MT"/>
                <a:cs typeface="Gill Sans MT"/>
              </a:rPr>
              <a:t>e</a:t>
            </a:r>
            <a:r>
              <a:rPr sz="2000" spc="-10" dirty="0">
                <a:latin typeface="Gill Sans MT"/>
                <a:cs typeface="Gill Sans MT"/>
              </a:rPr>
              <a:t>vi</a:t>
            </a:r>
            <a:r>
              <a:rPr sz="2000" spc="-40" dirty="0">
                <a:latin typeface="Gill Sans MT"/>
                <a:cs typeface="Gill Sans MT"/>
              </a:rPr>
              <a:t>e</a:t>
            </a:r>
            <a:r>
              <a:rPr sz="2000" spc="-15" dirty="0">
                <a:latin typeface="Gill Sans MT"/>
                <a:cs typeface="Gill Sans MT"/>
              </a:rPr>
              <a:t>w</a:t>
            </a:r>
            <a:r>
              <a:rPr sz="2000" spc="-5" dirty="0">
                <a:latin typeface="Gill Sans MT"/>
                <a:cs typeface="Gill Sans MT"/>
              </a:rPr>
              <a:t> </a:t>
            </a:r>
            <a:r>
              <a:rPr sz="2000" spc="-10" dirty="0">
                <a:latin typeface="Gill Sans MT"/>
                <a:cs typeface="Gill Sans MT"/>
              </a:rPr>
              <a:t>under</a:t>
            </a:r>
            <a:r>
              <a:rPr sz="2000" spc="-5" dirty="0">
                <a:latin typeface="Gill Sans MT"/>
                <a:cs typeface="Gill Sans MT"/>
              </a:rPr>
              <a:t> </a:t>
            </a:r>
            <a:r>
              <a:rPr sz="2000" spc="-10" dirty="0">
                <a:latin typeface="Gill Sans MT"/>
                <a:cs typeface="Gill Sans MT"/>
              </a:rPr>
              <a:t>the</a:t>
            </a:r>
            <a:r>
              <a:rPr sz="2000" spc="-15" dirty="0">
                <a:latin typeface="Gill Sans MT"/>
                <a:cs typeface="Gill Sans MT"/>
              </a:rPr>
              <a:t> R&amp;O</a:t>
            </a:r>
            <a:endParaRPr sz="2000" dirty="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6688" y="6629315"/>
            <a:ext cx="15875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B71E42"/>
                </a:solidFill>
                <a:latin typeface="Gill Sans MT"/>
                <a:cs typeface="Gill Sans MT"/>
              </a:rPr>
              <a:t>2</a:t>
            </a:r>
            <a:endParaRPr sz="2100">
              <a:latin typeface="Gill Sans MT"/>
              <a:cs typeface="Gill Sans MT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4EC7B6A0-2C70-4F7C-ABEE-D6AC0AC2609E}"/>
              </a:ext>
            </a:extLst>
          </p:cNvPr>
          <p:cNvSpPr/>
          <p:nvPr/>
        </p:nvSpPr>
        <p:spPr>
          <a:xfrm>
            <a:off x="1543050" y="2498598"/>
            <a:ext cx="7205980" cy="0"/>
          </a:xfrm>
          <a:custGeom>
            <a:avLst/>
            <a:gdLst/>
            <a:ahLst/>
            <a:cxnLst/>
            <a:rect l="l" t="t" r="r" b="b"/>
            <a:pathLst>
              <a:path w="7205980">
                <a:moveTo>
                  <a:pt x="0" y="0"/>
                </a:moveTo>
                <a:lnTo>
                  <a:pt x="7205472" y="0"/>
                </a:lnTo>
              </a:path>
            </a:pathLst>
          </a:custGeom>
          <a:ln w="33274">
            <a:solidFill>
              <a:srgbClr val="B71E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43050" y="2105292"/>
            <a:ext cx="405384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5" dirty="0">
                <a:latin typeface="Gill Sans MT"/>
                <a:cs typeface="Gill Sans MT"/>
              </a:rPr>
              <a:t>WH</a:t>
            </a:r>
            <a:r>
              <a:rPr sz="2400" spc="-260" dirty="0">
                <a:latin typeface="Gill Sans MT"/>
                <a:cs typeface="Gill Sans MT"/>
              </a:rPr>
              <a:t>A</a:t>
            </a:r>
            <a:r>
              <a:rPr sz="2400" dirty="0">
                <a:latin typeface="Gill Sans MT"/>
                <a:cs typeface="Gill Sans MT"/>
              </a:rPr>
              <a:t>T</a:t>
            </a:r>
            <a:r>
              <a:rPr sz="2400" spc="-254" dirty="0">
                <a:latin typeface="Gill Sans MT"/>
                <a:cs typeface="Gill Sans MT"/>
              </a:rPr>
              <a:t> </a:t>
            </a:r>
            <a:r>
              <a:rPr sz="2400" spc="-15" dirty="0">
                <a:latin typeface="Gill Sans MT"/>
                <a:cs typeface="Gill Sans MT"/>
              </a:rPr>
              <a:t>ARE</a:t>
            </a:r>
            <a:r>
              <a:rPr sz="2400" spc="-10" dirty="0">
                <a:latin typeface="Gill Sans MT"/>
                <a:cs typeface="Gill Sans MT"/>
              </a:rPr>
              <a:t> </a:t>
            </a:r>
            <a:r>
              <a:rPr sz="2400" dirty="0">
                <a:latin typeface="Gill Sans MT"/>
                <a:cs typeface="Gill Sans MT"/>
              </a:rPr>
              <a:t>SMALL</a:t>
            </a:r>
            <a:r>
              <a:rPr sz="2400" spc="-10" dirty="0">
                <a:latin typeface="Gill Sans MT"/>
                <a:cs typeface="Gill Sans MT"/>
              </a:rPr>
              <a:t> </a:t>
            </a:r>
            <a:r>
              <a:rPr sz="2400" spc="-120" dirty="0">
                <a:latin typeface="Gill Sans MT"/>
                <a:cs typeface="Gill Sans MT"/>
              </a:rPr>
              <a:t>F</a:t>
            </a:r>
            <a:r>
              <a:rPr sz="2400" spc="-114" dirty="0">
                <a:latin typeface="Gill Sans MT"/>
                <a:cs typeface="Gill Sans MT"/>
              </a:rPr>
              <a:t>A</a:t>
            </a:r>
            <a:r>
              <a:rPr sz="2400" dirty="0">
                <a:latin typeface="Gill Sans MT"/>
                <a:cs typeface="Gill Sans MT"/>
              </a:rPr>
              <a:t>CILITIES?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86688" y="3022359"/>
            <a:ext cx="7374890" cy="3899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2300" marR="5080" indent="-171450">
              <a:lnSpc>
                <a:spcPct val="120000"/>
              </a:lnSpc>
            </a:pPr>
            <a:r>
              <a:rPr sz="1800" spc="-5" dirty="0">
                <a:solidFill>
                  <a:srgbClr val="B71E42"/>
                </a:solidFill>
                <a:latin typeface="Wingdings"/>
                <a:cs typeface="Wingdings"/>
              </a:rPr>
              <a:t></a:t>
            </a:r>
            <a:r>
              <a:rPr sz="1800" spc="-5" dirty="0">
                <a:latin typeface="Gill Sans MT"/>
                <a:cs typeface="Gill Sans MT"/>
              </a:rPr>
              <a:t>Depl</a:t>
            </a:r>
            <a:r>
              <a:rPr sz="1800" spc="-35" dirty="0">
                <a:latin typeface="Gill Sans MT"/>
                <a:cs typeface="Gill Sans MT"/>
              </a:rPr>
              <a:t>o</a:t>
            </a:r>
            <a:r>
              <a:rPr sz="1800" spc="-15" dirty="0">
                <a:latin typeface="Gill Sans MT"/>
                <a:cs typeface="Gill Sans MT"/>
              </a:rPr>
              <a:t>yment</a:t>
            </a:r>
            <a:r>
              <a:rPr sz="1800" spc="-10" dirty="0">
                <a:latin typeface="Gill Sans MT"/>
                <a:cs typeface="Gill Sans MT"/>
              </a:rPr>
              <a:t>s such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as </a:t>
            </a:r>
            <a:r>
              <a:rPr sz="1800" spc="-5" dirty="0">
                <a:latin typeface="Gill Sans MT"/>
                <a:cs typeface="Gill Sans MT"/>
              </a:rPr>
              <a:t>Distribute</a:t>
            </a:r>
            <a:r>
              <a:rPr sz="1800" dirty="0">
                <a:latin typeface="Gill Sans MT"/>
                <a:cs typeface="Gill Sans MT"/>
              </a:rPr>
              <a:t>d</a:t>
            </a:r>
            <a:r>
              <a:rPr sz="1800" spc="-185" dirty="0">
                <a:latin typeface="Gill Sans MT"/>
                <a:cs typeface="Gill Sans MT"/>
              </a:rPr>
              <a:t> </a:t>
            </a:r>
            <a:r>
              <a:rPr sz="1800" spc="-15" dirty="0">
                <a:latin typeface="Gill Sans MT"/>
                <a:cs typeface="Gill Sans MT"/>
              </a:rPr>
              <a:t>Antenn</a:t>
            </a:r>
            <a:r>
              <a:rPr sz="1800" spc="-10" dirty="0">
                <a:latin typeface="Gill Sans MT"/>
                <a:cs typeface="Gill Sans MT"/>
              </a:rPr>
              <a:t>a </a:t>
            </a:r>
            <a:r>
              <a:rPr sz="1800" spc="-15" dirty="0">
                <a:latin typeface="Gill Sans MT"/>
                <a:cs typeface="Gill Sans MT"/>
              </a:rPr>
              <a:t>System</a:t>
            </a:r>
            <a:r>
              <a:rPr sz="1800" spc="-10" dirty="0">
                <a:latin typeface="Gill Sans MT"/>
                <a:cs typeface="Gill Sans MT"/>
              </a:rPr>
              <a:t>s</a:t>
            </a:r>
            <a:r>
              <a:rPr sz="1800" dirty="0">
                <a:latin typeface="Gill Sans MT"/>
                <a:cs typeface="Gill Sans MT"/>
              </a:rPr>
              <a:t> </a:t>
            </a:r>
            <a:r>
              <a:rPr sz="1800" spc="-5" dirty="0">
                <a:latin typeface="Gill Sans MT"/>
                <a:cs typeface="Gill Sans MT"/>
              </a:rPr>
              <a:t>(</a:t>
            </a:r>
            <a:r>
              <a:rPr sz="1800" spc="-105" dirty="0">
                <a:latin typeface="Gill Sans MT"/>
                <a:cs typeface="Gill Sans MT"/>
              </a:rPr>
              <a:t>D</a:t>
            </a:r>
            <a:r>
              <a:rPr sz="1800" spc="-5" dirty="0">
                <a:latin typeface="Gill Sans MT"/>
                <a:cs typeface="Gill Sans MT"/>
              </a:rPr>
              <a:t>AS</a:t>
            </a:r>
            <a:r>
              <a:rPr sz="1800" dirty="0">
                <a:latin typeface="Gill Sans MT"/>
                <a:cs typeface="Gill Sans MT"/>
              </a:rPr>
              <a:t>)</a:t>
            </a:r>
            <a:r>
              <a:rPr sz="1800" spc="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and small</a:t>
            </a:r>
            <a:r>
              <a:rPr sz="1800" dirty="0">
                <a:latin typeface="Gill Sans MT"/>
                <a:cs typeface="Gill Sans MT"/>
              </a:rPr>
              <a:t> </a:t>
            </a:r>
            <a:r>
              <a:rPr sz="1800" spc="-5" dirty="0">
                <a:latin typeface="Gill Sans MT"/>
                <a:cs typeface="Gill Sans MT"/>
              </a:rPr>
              <a:t>cells </a:t>
            </a:r>
            <a:r>
              <a:rPr sz="1800" spc="-10" dirty="0">
                <a:latin typeface="Gill Sans MT"/>
                <a:cs typeface="Gill Sans MT"/>
              </a:rPr>
              <a:t>use components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that a</a:t>
            </a:r>
            <a:r>
              <a:rPr sz="1800" spc="-45" dirty="0">
                <a:latin typeface="Gill Sans MT"/>
                <a:cs typeface="Gill Sans MT"/>
              </a:rPr>
              <a:t>r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10" dirty="0">
                <a:latin typeface="Gill Sans MT"/>
                <a:cs typeface="Gill Sans MT"/>
              </a:rPr>
              <a:t> a fraction of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size </a:t>
            </a:r>
            <a:r>
              <a:rPr sz="1800" spc="-10" dirty="0">
                <a:latin typeface="Gill Sans MT"/>
                <a:cs typeface="Gill Sans MT"/>
              </a:rPr>
              <a:t>of traditional </a:t>
            </a:r>
            <a:r>
              <a:rPr sz="1800" dirty="0">
                <a:latin typeface="Gill Sans MT"/>
                <a:cs typeface="Gill Sans MT"/>
              </a:rPr>
              <a:t>cell </a:t>
            </a:r>
            <a:r>
              <a:rPr sz="1800" spc="-10" dirty="0">
                <a:latin typeface="Gill Sans MT"/>
                <a:cs typeface="Gill Sans MT"/>
              </a:rPr>
              <a:t>t</a:t>
            </a:r>
            <a:r>
              <a:rPr sz="1800" spc="-25" dirty="0">
                <a:latin typeface="Gill Sans MT"/>
                <a:cs typeface="Gill Sans MT"/>
              </a:rPr>
              <a:t>o</a:t>
            </a:r>
            <a:r>
              <a:rPr sz="1800" spc="-35" dirty="0">
                <a:latin typeface="Gill Sans MT"/>
                <a:cs typeface="Gill Sans MT"/>
              </a:rPr>
              <a:t>w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10" dirty="0">
                <a:latin typeface="Gill Sans MT"/>
                <a:cs typeface="Gill Sans MT"/>
              </a:rPr>
              <a:t>r depl</a:t>
            </a:r>
            <a:r>
              <a:rPr sz="1800" spc="-45" dirty="0">
                <a:latin typeface="Gill Sans MT"/>
                <a:cs typeface="Gill Sans MT"/>
              </a:rPr>
              <a:t>o</a:t>
            </a:r>
            <a:r>
              <a:rPr sz="1800" spc="-15" dirty="0">
                <a:latin typeface="Gill Sans MT"/>
                <a:cs typeface="Gill Sans MT"/>
              </a:rPr>
              <a:t>y</a:t>
            </a:r>
            <a:r>
              <a:rPr sz="1800" spc="-10" dirty="0">
                <a:latin typeface="Gill Sans MT"/>
                <a:cs typeface="Gill Sans MT"/>
              </a:rPr>
              <a:t>ments and can often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be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spc="-5" dirty="0">
                <a:latin typeface="Gill Sans MT"/>
                <a:cs typeface="Gill Sans MT"/>
              </a:rPr>
              <a:t>installe</a:t>
            </a:r>
            <a:r>
              <a:rPr sz="1800" dirty="0">
                <a:latin typeface="Gill Sans MT"/>
                <a:cs typeface="Gill Sans MT"/>
              </a:rPr>
              <a:t>d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on </a:t>
            </a:r>
            <a:r>
              <a:rPr sz="1800" dirty="0">
                <a:latin typeface="Gill Sans MT"/>
                <a:cs typeface="Gill Sans MT"/>
              </a:rPr>
              <a:t>utility</a:t>
            </a:r>
            <a:r>
              <a:rPr sz="1800" spc="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poles,</a:t>
            </a:r>
            <a:r>
              <a:rPr sz="1800" spc="-19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buildings,</a:t>
            </a:r>
            <a:r>
              <a:rPr sz="1800" spc="-18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and other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existing </a:t>
            </a:r>
            <a:r>
              <a:rPr sz="1800" spc="-10" dirty="0">
                <a:latin typeface="Gill Sans MT"/>
                <a:cs typeface="Gill Sans MT"/>
              </a:rPr>
              <a:t>structu</a:t>
            </a:r>
            <a:r>
              <a:rPr sz="1800" spc="-50" dirty="0">
                <a:latin typeface="Gill Sans MT"/>
                <a:cs typeface="Gill Sans MT"/>
              </a:rPr>
              <a:t>r</a:t>
            </a:r>
            <a:r>
              <a:rPr sz="1800" dirty="0">
                <a:latin typeface="Gill Sans MT"/>
                <a:cs typeface="Gill Sans MT"/>
              </a:rPr>
              <a:t>es.</a:t>
            </a:r>
            <a:endParaRPr sz="1800">
              <a:latin typeface="Gill Sans MT"/>
              <a:cs typeface="Gill Sans MT"/>
            </a:endParaRPr>
          </a:p>
          <a:p>
            <a:pPr marL="1007110" indent="-213360">
              <a:lnSpc>
                <a:spcPct val="100000"/>
              </a:lnSpc>
              <a:spcBef>
                <a:spcPts val="815"/>
              </a:spcBef>
              <a:buClr>
                <a:srgbClr val="B71E42"/>
              </a:buClr>
              <a:buFont typeface="Wingdings"/>
              <a:buChar char=""/>
              <a:tabLst>
                <a:tab pos="1007110" algn="l"/>
              </a:tabLst>
            </a:pPr>
            <a:r>
              <a:rPr sz="1600" spc="-200" dirty="0">
                <a:latin typeface="Gill Sans MT"/>
                <a:cs typeface="Gill Sans MT"/>
              </a:rPr>
              <a:t>T</a:t>
            </a:r>
            <a:r>
              <a:rPr sz="1600" dirty="0">
                <a:latin typeface="Gill Sans MT"/>
                <a:cs typeface="Gill Sans MT"/>
              </a:rPr>
              <a:t>ypes</a:t>
            </a:r>
            <a:endParaRPr sz="1600">
              <a:latin typeface="Gill Sans MT"/>
              <a:cs typeface="Gill Sans MT"/>
            </a:endParaRPr>
          </a:p>
          <a:p>
            <a:pPr marL="1357630" lvl="1" indent="-220979">
              <a:lnSpc>
                <a:spcPct val="100000"/>
              </a:lnSpc>
              <a:spcBef>
                <a:spcPts val="770"/>
              </a:spcBef>
              <a:buClr>
                <a:srgbClr val="B71E42"/>
              </a:buClr>
              <a:buFont typeface="Wingdings"/>
              <a:buChar char=""/>
              <a:tabLst>
                <a:tab pos="1357630" algn="l"/>
              </a:tabLst>
            </a:pPr>
            <a:r>
              <a:rPr sz="1400" spc="-10" dirty="0">
                <a:latin typeface="Gill Sans MT"/>
                <a:cs typeface="Gill Sans MT"/>
              </a:rPr>
              <a:t>Distributed</a:t>
            </a:r>
            <a:r>
              <a:rPr sz="1400" spc="-15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Antenna</a:t>
            </a:r>
            <a:r>
              <a:rPr sz="1400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Systems</a:t>
            </a:r>
            <a:r>
              <a:rPr sz="1400" spc="-15" dirty="0">
                <a:latin typeface="Gill Sans MT"/>
                <a:cs typeface="Gill Sans MT"/>
              </a:rPr>
              <a:t> </a:t>
            </a:r>
            <a:r>
              <a:rPr sz="1400" spc="-5" dirty="0">
                <a:latin typeface="Gill Sans MT"/>
                <a:cs typeface="Gill Sans MT"/>
              </a:rPr>
              <a:t>(</a:t>
            </a:r>
            <a:r>
              <a:rPr sz="1400" spc="-95" dirty="0">
                <a:latin typeface="Gill Sans MT"/>
                <a:cs typeface="Gill Sans MT"/>
              </a:rPr>
              <a:t>D</a:t>
            </a:r>
            <a:r>
              <a:rPr sz="1400" spc="-10" dirty="0">
                <a:latin typeface="Gill Sans MT"/>
                <a:cs typeface="Gill Sans MT"/>
              </a:rPr>
              <a:t>AS)</a:t>
            </a:r>
            <a:r>
              <a:rPr sz="1400" spc="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–</a:t>
            </a:r>
            <a:r>
              <a:rPr sz="1400" spc="-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Indoor/</a:t>
            </a:r>
            <a:r>
              <a:rPr sz="1400" b="1" u="sng" spc="-15" dirty="0">
                <a:latin typeface="Gill Sans MT"/>
                <a:cs typeface="Gill Sans MT"/>
              </a:rPr>
              <a:t>Outdoor</a:t>
            </a:r>
            <a:endParaRPr sz="1400">
              <a:latin typeface="Gill Sans MT"/>
              <a:cs typeface="Gill Sans MT"/>
            </a:endParaRPr>
          </a:p>
          <a:p>
            <a:pPr marL="1357630" lvl="1" indent="-220979">
              <a:lnSpc>
                <a:spcPct val="100000"/>
              </a:lnSpc>
              <a:spcBef>
                <a:spcPts val="730"/>
              </a:spcBef>
              <a:buClr>
                <a:srgbClr val="B71E42"/>
              </a:buClr>
              <a:buFont typeface="Wingdings"/>
              <a:buChar char=""/>
              <a:tabLst>
                <a:tab pos="1357630" algn="l"/>
              </a:tabLst>
            </a:pPr>
            <a:r>
              <a:rPr sz="1400" spc="-10" dirty="0">
                <a:latin typeface="Gill Sans MT"/>
                <a:cs typeface="Gill Sans MT"/>
              </a:rPr>
              <a:t>Small</a:t>
            </a:r>
            <a:r>
              <a:rPr sz="1400" spc="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Cells</a:t>
            </a:r>
            <a:r>
              <a:rPr sz="1400" spc="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–</a:t>
            </a:r>
            <a:r>
              <a:rPr sz="1400" spc="-5" dirty="0">
                <a:latin typeface="Gill Sans MT"/>
                <a:cs typeface="Gill Sans MT"/>
              </a:rPr>
              <a:t> </a:t>
            </a:r>
            <a:r>
              <a:rPr sz="1400" spc="-10" dirty="0">
                <a:latin typeface="Gill Sans MT"/>
                <a:cs typeface="Gill Sans MT"/>
              </a:rPr>
              <a:t>Indoor/</a:t>
            </a:r>
            <a:r>
              <a:rPr sz="1400" b="1" u="sng" spc="-15" dirty="0">
                <a:latin typeface="Gill Sans MT"/>
                <a:cs typeface="Gill Sans MT"/>
              </a:rPr>
              <a:t>Outdoor</a:t>
            </a:r>
            <a:endParaRPr sz="1400">
              <a:latin typeface="Gill Sans MT"/>
              <a:cs typeface="Gill Sans MT"/>
            </a:endParaRPr>
          </a:p>
          <a:p>
            <a:pPr marL="622300" marR="478790" indent="-171450">
              <a:lnSpc>
                <a:spcPct val="120000"/>
              </a:lnSpc>
              <a:spcBef>
                <a:spcPts val="740"/>
              </a:spcBef>
            </a:pPr>
            <a:r>
              <a:rPr sz="1800" spc="-5" dirty="0">
                <a:solidFill>
                  <a:srgbClr val="B71E42"/>
                </a:solidFill>
                <a:latin typeface="Wingdings"/>
                <a:cs typeface="Wingdings"/>
              </a:rPr>
              <a:t></a:t>
            </a:r>
            <a:r>
              <a:rPr sz="1800" spc="-10" dirty="0">
                <a:latin typeface="Gill Sans MT"/>
                <a:cs typeface="Gill Sans MT"/>
              </a:rPr>
              <a:t>Commission decided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5" dirty="0">
                <a:latin typeface="Gill Sans MT"/>
                <a:cs typeface="Gill Sans MT"/>
              </a:rPr>
              <a:t>i</a:t>
            </a:r>
            <a:r>
              <a:rPr sz="1800" dirty="0">
                <a:latin typeface="Gill Sans MT"/>
                <a:cs typeface="Gill Sans MT"/>
              </a:rPr>
              <a:t>n </a:t>
            </a:r>
            <a:r>
              <a:rPr sz="1800" spc="-15" dirty="0">
                <a:latin typeface="Gill Sans MT"/>
                <a:cs typeface="Gill Sans MT"/>
              </a:rPr>
              <a:t>Ma</a:t>
            </a:r>
            <a:r>
              <a:rPr sz="1800" spc="-60" dirty="0">
                <a:latin typeface="Gill Sans MT"/>
                <a:cs typeface="Gill Sans MT"/>
              </a:rPr>
              <a:t>r</a:t>
            </a:r>
            <a:r>
              <a:rPr sz="1800" spc="-15" dirty="0">
                <a:latin typeface="Gill Sans MT"/>
                <a:cs typeface="Gill Sans MT"/>
              </a:rPr>
              <a:t>c</a:t>
            </a:r>
            <a:r>
              <a:rPr sz="1800" dirty="0">
                <a:latin typeface="Gill Sans MT"/>
                <a:cs typeface="Gill Sans MT"/>
              </a:rPr>
              <a:t>h</a:t>
            </a:r>
            <a:r>
              <a:rPr sz="1800" spc="-10" dirty="0">
                <a:latin typeface="Gill Sans MT"/>
                <a:cs typeface="Gill Sans MT"/>
              </a:rPr>
              <a:t> o</a:t>
            </a:r>
            <a:r>
              <a:rPr sz="1800" spc="-40" dirty="0">
                <a:latin typeface="Gill Sans MT"/>
                <a:cs typeface="Gill Sans MT"/>
              </a:rPr>
              <a:t>r</a:t>
            </a:r>
            <a:r>
              <a:rPr sz="1800" spc="-10" dirty="0">
                <a:latin typeface="Gill Sans MT"/>
                <a:cs typeface="Gill Sans MT"/>
              </a:rPr>
              <a:t>der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that</a:t>
            </a:r>
            <a:r>
              <a:rPr sz="1800" spc="-19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“Small</a:t>
            </a:r>
            <a:r>
              <a:rPr sz="1800" spc="-2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Wi</a:t>
            </a:r>
            <a:r>
              <a:rPr sz="1800" spc="-40" dirty="0">
                <a:latin typeface="Gill Sans MT"/>
                <a:cs typeface="Gill Sans MT"/>
              </a:rPr>
              <a:t>r</a:t>
            </a:r>
            <a:r>
              <a:rPr sz="1800" dirty="0">
                <a:latin typeface="Gill Sans MT"/>
                <a:cs typeface="Gill Sans MT"/>
              </a:rPr>
              <a:t>e</a:t>
            </a:r>
            <a:r>
              <a:rPr sz="1800" spc="-15" dirty="0">
                <a:latin typeface="Gill Sans MT"/>
                <a:cs typeface="Gill Sans MT"/>
              </a:rPr>
              <a:t>les</a:t>
            </a:r>
            <a:r>
              <a:rPr sz="1800" spc="-10" dirty="0">
                <a:latin typeface="Gill Sans MT"/>
                <a:cs typeface="Gill Sans MT"/>
              </a:rPr>
              <a:t>s </a:t>
            </a:r>
            <a:r>
              <a:rPr sz="1800" spc="-5" dirty="0">
                <a:latin typeface="Gill Sans MT"/>
                <a:cs typeface="Gill Sans MT"/>
              </a:rPr>
              <a:t>Facilities” </a:t>
            </a:r>
            <a:r>
              <a:rPr sz="1800" dirty="0">
                <a:latin typeface="Gill Sans MT"/>
                <a:cs typeface="Gill Sans MT"/>
              </a:rPr>
              <a:t>meeting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specified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criteria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need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not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under</a:t>
            </a:r>
            <a:r>
              <a:rPr sz="1800" spc="-30" dirty="0">
                <a:latin typeface="Gill Sans MT"/>
                <a:cs typeface="Gill Sans MT"/>
              </a:rPr>
              <a:t>g</a:t>
            </a:r>
            <a:r>
              <a:rPr sz="1800" spc="-10" dirty="0">
                <a:latin typeface="Gill Sans MT"/>
                <a:cs typeface="Gill Sans MT"/>
              </a:rPr>
              <a:t>o section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106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45" dirty="0">
                <a:latin typeface="Gill Sans MT"/>
                <a:cs typeface="Gill Sans MT"/>
              </a:rPr>
              <a:t>r</a:t>
            </a:r>
            <a:r>
              <a:rPr sz="1800" spc="-30" dirty="0">
                <a:latin typeface="Gill Sans MT"/>
                <a:cs typeface="Gill Sans MT"/>
              </a:rPr>
              <a:t>e</a:t>
            </a:r>
            <a:r>
              <a:rPr sz="1800" dirty="0">
                <a:latin typeface="Gill Sans MT"/>
                <a:cs typeface="Gill Sans MT"/>
              </a:rPr>
              <a:t>vi</a:t>
            </a:r>
            <a:r>
              <a:rPr sz="1800" spc="-30" dirty="0">
                <a:latin typeface="Gill Sans MT"/>
                <a:cs typeface="Gill Sans MT"/>
              </a:rPr>
              <a:t>e</a:t>
            </a:r>
            <a:r>
              <a:rPr sz="1800" spc="-110" dirty="0">
                <a:latin typeface="Gill Sans MT"/>
                <a:cs typeface="Gill Sans MT"/>
              </a:rPr>
              <a:t>w</a:t>
            </a:r>
            <a:r>
              <a:rPr sz="1800" dirty="0">
                <a:latin typeface="Gill Sans MT"/>
                <a:cs typeface="Gill Sans MT"/>
              </a:rPr>
              <a:t>.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6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B71E42"/>
                </a:solidFill>
                <a:latin typeface="Gill Sans MT"/>
                <a:cs typeface="Gill Sans MT"/>
              </a:rPr>
              <a:t>3</a:t>
            </a:r>
            <a:endParaRPr sz="2100">
              <a:latin typeface="Gill Sans MT"/>
              <a:cs typeface="Gill Sans MT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9A75D173-89D9-4D26-874C-2C57C26EDB98}"/>
              </a:ext>
            </a:extLst>
          </p:cNvPr>
          <p:cNvSpPr/>
          <p:nvPr/>
        </p:nvSpPr>
        <p:spPr>
          <a:xfrm>
            <a:off x="1543050" y="2498598"/>
            <a:ext cx="7205980" cy="0"/>
          </a:xfrm>
          <a:custGeom>
            <a:avLst/>
            <a:gdLst/>
            <a:ahLst/>
            <a:cxnLst/>
            <a:rect l="l" t="t" r="r" b="b"/>
            <a:pathLst>
              <a:path w="7205980">
                <a:moveTo>
                  <a:pt x="0" y="0"/>
                </a:moveTo>
                <a:lnTo>
                  <a:pt x="7205472" y="0"/>
                </a:lnTo>
              </a:path>
            </a:pathLst>
          </a:custGeom>
          <a:ln w="33274">
            <a:solidFill>
              <a:srgbClr val="B71E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4838" y="2122801"/>
            <a:ext cx="452310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0" dirty="0">
                <a:latin typeface="Gill Sans MT"/>
                <a:cs typeface="Gill Sans MT"/>
              </a:rPr>
              <a:t>M</a:t>
            </a:r>
            <a:r>
              <a:rPr sz="2400" spc="-114" dirty="0">
                <a:latin typeface="Gill Sans MT"/>
                <a:cs typeface="Gill Sans MT"/>
              </a:rPr>
              <a:t>A</a:t>
            </a:r>
            <a:r>
              <a:rPr sz="2400" spc="-5" dirty="0">
                <a:latin typeface="Gill Sans MT"/>
                <a:cs typeface="Gill Sans MT"/>
              </a:rPr>
              <a:t>C</a:t>
            </a:r>
            <a:r>
              <a:rPr sz="2400" spc="-145" dirty="0">
                <a:latin typeface="Gill Sans MT"/>
                <a:cs typeface="Gill Sans MT"/>
              </a:rPr>
              <a:t>R</a:t>
            </a:r>
            <a:r>
              <a:rPr sz="2400" spc="-5" dirty="0">
                <a:latin typeface="Gill Sans MT"/>
                <a:cs typeface="Gill Sans MT"/>
              </a:rPr>
              <a:t>OCEL</a:t>
            </a:r>
            <a:r>
              <a:rPr sz="2400" dirty="0">
                <a:latin typeface="Gill Sans MT"/>
                <a:cs typeface="Gill Sans MT"/>
              </a:rPr>
              <a:t>L</a:t>
            </a:r>
            <a:r>
              <a:rPr sz="2400" spc="-360" dirty="0">
                <a:latin typeface="Gill Sans MT"/>
                <a:cs typeface="Gill Sans MT"/>
              </a:rPr>
              <a:t> </a:t>
            </a:r>
            <a:r>
              <a:rPr sz="2400" spc="-5" dirty="0">
                <a:latin typeface="Gill Sans MT"/>
                <a:cs typeface="Gill Sans MT"/>
              </a:rPr>
              <a:t>VERSU</a:t>
            </a:r>
            <a:r>
              <a:rPr sz="2400" dirty="0">
                <a:latin typeface="Gill Sans MT"/>
                <a:cs typeface="Gill Sans MT"/>
              </a:rPr>
              <a:t>S</a:t>
            </a:r>
            <a:r>
              <a:rPr sz="2400" spc="-5" dirty="0">
                <a:latin typeface="Gill Sans MT"/>
                <a:cs typeface="Gill Sans MT"/>
              </a:rPr>
              <a:t> SMAL</a:t>
            </a:r>
            <a:r>
              <a:rPr sz="2400" dirty="0">
                <a:latin typeface="Gill Sans MT"/>
                <a:cs typeface="Gill Sans MT"/>
              </a:rPr>
              <a:t>L</a:t>
            </a:r>
            <a:r>
              <a:rPr sz="2400" spc="-10" dirty="0">
                <a:latin typeface="Gill Sans MT"/>
                <a:cs typeface="Gill Sans MT"/>
              </a:rPr>
              <a:t> </a:t>
            </a:r>
            <a:r>
              <a:rPr sz="2400" spc="-5" dirty="0">
                <a:latin typeface="Gill Sans MT"/>
                <a:cs typeface="Gill Sans MT"/>
              </a:rPr>
              <a:t>CELL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57400" y="2568701"/>
            <a:ext cx="6109715" cy="4292346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86688" y="6629315"/>
            <a:ext cx="15875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B71E42"/>
                </a:solidFill>
                <a:latin typeface="Gill Sans MT"/>
                <a:cs typeface="Gill Sans MT"/>
              </a:rPr>
              <a:t>4</a:t>
            </a:r>
            <a:endParaRPr sz="21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98139" y="6867205"/>
            <a:ext cx="463423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latin typeface="Gill Sans MT"/>
                <a:cs typeface="Gill Sans MT"/>
              </a:rPr>
              <a:t>Sou</a:t>
            </a:r>
            <a:r>
              <a:rPr sz="1200" spc="-40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ce: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  <a:hlinkClick r:id="rId5"/>
              </a:rPr>
              <a:t>http://ww</a:t>
            </a:r>
            <a:r>
              <a:rPr sz="1200" spc="-75" dirty="0">
                <a:latin typeface="Gill Sans MT"/>
                <a:cs typeface="Gill Sans MT"/>
                <a:hlinkClick r:id="rId5"/>
              </a:rPr>
              <a:t>w</a:t>
            </a:r>
            <a:r>
              <a:rPr sz="1200" dirty="0">
                <a:latin typeface="Gill Sans MT"/>
                <a:cs typeface="Gill Sans MT"/>
                <a:hlinkClick r:id="rId5"/>
              </a:rPr>
              <a:t>.c</a:t>
            </a:r>
            <a:r>
              <a:rPr sz="1200" spc="-35" dirty="0">
                <a:latin typeface="Gill Sans MT"/>
                <a:cs typeface="Gill Sans MT"/>
                <a:hlinkClick r:id="rId5"/>
              </a:rPr>
              <a:t>r</a:t>
            </a:r>
            <a:r>
              <a:rPr sz="1200" spc="-25" dirty="0">
                <a:latin typeface="Gill Sans MT"/>
                <a:cs typeface="Gill Sans MT"/>
                <a:hlinkClick r:id="rId5"/>
              </a:rPr>
              <a:t>o</a:t>
            </a:r>
            <a:r>
              <a:rPr sz="1200" dirty="0">
                <a:latin typeface="Gill Sans MT"/>
                <a:cs typeface="Gill Sans MT"/>
                <a:hlinkClick r:id="rId5"/>
              </a:rPr>
              <a:t>wncastl</a:t>
            </a:r>
            <a:r>
              <a:rPr sz="1200" spc="25" dirty="0">
                <a:latin typeface="Gill Sans MT"/>
                <a:cs typeface="Gill Sans MT"/>
                <a:hlinkClick r:id="rId5"/>
              </a:rPr>
              <a:t>e</a:t>
            </a:r>
            <a:r>
              <a:rPr sz="1200" spc="-10" dirty="0">
                <a:latin typeface="Gill Sans MT"/>
                <a:cs typeface="Gill Sans MT"/>
                <a:hlinkClick r:id="rId5"/>
              </a:rPr>
              <a:t>.com/com</a:t>
            </a:r>
            <a:r>
              <a:rPr sz="1200" spc="-25" dirty="0">
                <a:latin typeface="Gill Sans MT"/>
                <a:cs typeface="Gill Sans MT"/>
                <a:hlinkClick r:id="rId5"/>
              </a:rPr>
              <a:t>m</a:t>
            </a:r>
            <a:r>
              <a:rPr sz="1200" dirty="0">
                <a:latin typeface="Gill Sans MT"/>
                <a:cs typeface="Gill Sans MT"/>
                <a:hlinkClick r:id="rId5"/>
              </a:rPr>
              <a:t>unities/small-cell-solutions.aspx</a:t>
            </a:r>
            <a:endParaRPr sz="12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4838" y="2122801"/>
            <a:ext cx="383032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5" dirty="0">
                <a:latin typeface="Gill Sans MT"/>
                <a:cs typeface="Gill Sans MT"/>
              </a:rPr>
              <a:t>M</a:t>
            </a:r>
            <a:r>
              <a:rPr sz="2400" spc="-114" dirty="0">
                <a:latin typeface="Gill Sans MT"/>
                <a:cs typeface="Gill Sans MT"/>
              </a:rPr>
              <a:t>A</a:t>
            </a:r>
            <a:r>
              <a:rPr sz="2400" spc="-5" dirty="0">
                <a:latin typeface="Gill Sans MT"/>
                <a:cs typeface="Gill Sans MT"/>
              </a:rPr>
              <a:t>C</a:t>
            </a:r>
            <a:r>
              <a:rPr sz="2400" spc="-145" dirty="0">
                <a:latin typeface="Gill Sans MT"/>
                <a:cs typeface="Gill Sans MT"/>
              </a:rPr>
              <a:t>R</a:t>
            </a:r>
            <a:r>
              <a:rPr sz="2400" spc="-5" dirty="0">
                <a:latin typeface="Gill Sans MT"/>
                <a:cs typeface="Gill Sans MT"/>
              </a:rPr>
              <a:t>OCEL</a:t>
            </a:r>
            <a:r>
              <a:rPr sz="2400" dirty="0">
                <a:latin typeface="Gill Sans MT"/>
                <a:cs typeface="Gill Sans MT"/>
              </a:rPr>
              <a:t>L</a:t>
            </a:r>
            <a:r>
              <a:rPr sz="2400" spc="-360" dirty="0">
                <a:latin typeface="Gill Sans MT"/>
                <a:cs typeface="Gill Sans MT"/>
              </a:rPr>
              <a:t> </a:t>
            </a:r>
            <a:r>
              <a:rPr sz="2400" spc="-5" dirty="0">
                <a:latin typeface="Gill Sans MT"/>
                <a:cs typeface="Gill Sans MT"/>
              </a:rPr>
              <a:t>V</a:t>
            </a:r>
            <a:r>
              <a:rPr sz="2400" dirty="0">
                <a:latin typeface="Gill Sans MT"/>
                <a:cs typeface="Gill Sans MT"/>
              </a:rPr>
              <a:t>S</a:t>
            </a:r>
            <a:r>
              <a:rPr sz="2400" spc="-10" dirty="0">
                <a:latin typeface="Gill Sans MT"/>
                <a:cs typeface="Gill Sans MT"/>
              </a:rPr>
              <a:t> </a:t>
            </a:r>
            <a:r>
              <a:rPr sz="2400" spc="-5" dirty="0">
                <a:latin typeface="Gill Sans MT"/>
                <a:cs typeface="Gill Sans MT"/>
              </a:rPr>
              <a:t>SMAL</a:t>
            </a:r>
            <a:r>
              <a:rPr sz="2400" dirty="0">
                <a:latin typeface="Gill Sans MT"/>
                <a:cs typeface="Gill Sans MT"/>
              </a:rPr>
              <a:t>L</a:t>
            </a:r>
            <a:r>
              <a:rPr sz="2400" spc="-5" dirty="0">
                <a:latin typeface="Gill Sans MT"/>
                <a:cs typeface="Gill Sans MT"/>
              </a:rPr>
              <a:t> CELL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62150" y="2619755"/>
            <a:ext cx="6134861" cy="4360926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86688" y="6629315"/>
            <a:ext cx="15875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B71E42"/>
                </a:solidFill>
                <a:latin typeface="Gill Sans MT"/>
                <a:cs typeface="Gill Sans MT"/>
              </a:rPr>
              <a:t>5</a:t>
            </a:r>
            <a:endParaRPr sz="21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89173" y="6723948"/>
            <a:ext cx="463423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latin typeface="Gill Sans MT"/>
                <a:cs typeface="Gill Sans MT"/>
              </a:rPr>
              <a:t>Sou</a:t>
            </a:r>
            <a:r>
              <a:rPr sz="1200" spc="-40" dirty="0">
                <a:latin typeface="Gill Sans MT"/>
                <a:cs typeface="Gill Sans MT"/>
              </a:rPr>
              <a:t>r</a:t>
            </a:r>
            <a:r>
              <a:rPr sz="1200" dirty="0">
                <a:latin typeface="Gill Sans MT"/>
                <a:cs typeface="Gill Sans MT"/>
              </a:rPr>
              <a:t>ce:</a:t>
            </a:r>
            <a:r>
              <a:rPr sz="1200" spc="-120" dirty="0">
                <a:latin typeface="Gill Sans MT"/>
                <a:cs typeface="Gill Sans MT"/>
              </a:rPr>
              <a:t> </a:t>
            </a:r>
            <a:r>
              <a:rPr sz="1200" dirty="0">
                <a:latin typeface="Gill Sans MT"/>
                <a:cs typeface="Gill Sans MT"/>
                <a:hlinkClick r:id="rId5"/>
              </a:rPr>
              <a:t>http://ww</a:t>
            </a:r>
            <a:r>
              <a:rPr sz="1200" spc="-75" dirty="0">
                <a:latin typeface="Gill Sans MT"/>
                <a:cs typeface="Gill Sans MT"/>
                <a:hlinkClick r:id="rId5"/>
              </a:rPr>
              <a:t>w</a:t>
            </a:r>
            <a:r>
              <a:rPr sz="1200" dirty="0">
                <a:latin typeface="Gill Sans MT"/>
                <a:cs typeface="Gill Sans MT"/>
                <a:hlinkClick r:id="rId5"/>
              </a:rPr>
              <a:t>.c</a:t>
            </a:r>
            <a:r>
              <a:rPr sz="1200" spc="-35" dirty="0">
                <a:latin typeface="Gill Sans MT"/>
                <a:cs typeface="Gill Sans MT"/>
                <a:hlinkClick r:id="rId5"/>
              </a:rPr>
              <a:t>r</a:t>
            </a:r>
            <a:r>
              <a:rPr sz="1200" spc="-25" dirty="0">
                <a:latin typeface="Gill Sans MT"/>
                <a:cs typeface="Gill Sans MT"/>
                <a:hlinkClick r:id="rId5"/>
              </a:rPr>
              <a:t>o</a:t>
            </a:r>
            <a:r>
              <a:rPr sz="1200" dirty="0">
                <a:latin typeface="Gill Sans MT"/>
                <a:cs typeface="Gill Sans MT"/>
                <a:hlinkClick r:id="rId5"/>
              </a:rPr>
              <a:t>wncastl</a:t>
            </a:r>
            <a:r>
              <a:rPr sz="1200" spc="25" dirty="0">
                <a:latin typeface="Gill Sans MT"/>
                <a:cs typeface="Gill Sans MT"/>
                <a:hlinkClick r:id="rId5"/>
              </a:rPr>
              <a:t>e</a:t>
            </a:r>
            <a:r>
              <a:rPr sz="1200" spc="-10" dirty="0">
                <a:latin typeface="Gill Sans MT"/>
                <a:cs typeface="Gill Sans MT"/>
                <a:hlinkClick r:id="rId5"/>
              </a:rPr>
              <a:t>.com/com</a:t>
            </a:r>
            <a:r>
              <a:rPr sz="1200" spc="-25" dirty="0">
                <a:latin typeface="Gill Sans MT"/>
                <a:cs typeface="Gill Sans MT"/>
                <a:hlinkClick r:id="rId5"/>
              </a:rPr>
              <a:t>m</a:t>
            </a:r>
            <a:r>
              <a:rPr sz="1200" dirty="0">
                <a:latin typeface="Gill Sans MT"/>
                <a:cs typeface="Gill Sans MT"/>
                <a:hlinkClick r:id="rId5"/>
              </a:rPr>
              <a:t>unities/small-cell-solutions.aspx</a:t>
            </a:r>
            <a:endParaRPr sz="12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2233</Words>
  <Application>Microsoft Office PowerPoint</Application>
  <PresentationFormat>Custom</PresentationFormat>
  <Paragraphs>188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Gill Sans MT</vt:lpstr>
      <vt:lpstr>Times New Roman</vt:lpstr>
      <vt:lpstr>Tw Cen MT</vt:lpstr>
      <vt:lpstr>Wingdings</vt:lpstr>
      <vt:lpstr>Office Theme</vt:lpstr>
      <vt:lpstr>PowerPoint Presentation</vt:lpstr>
      <vt:lpstr>RECENT 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MARCH 2018: 2ND Wireless Infrastructure Report &amp; Order</vt:lpstr>
      <vt:lpstr>PowerPoint Presentation</vt:lpstr>
      <vt:lpstr>PowerPoint Presentation</vt:lpstr>
      <vt:lpstr>OVERVIEW</vt:lpstr>
      <vt:lpstr>NOTIFICATION OF ADVERSE EFFECT</vt:lpstr>
      <vt:lpstr>FCC INITIAL CONTACT</vt:lpstr>
      <vt:lpstr>MOA DRAFT</vt:lpstr>
      <vt:lpstr>POST EXECUTION</vt:lpstr>
      <vt:lpstr>FCC MOA REVIEW TEAM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Hot Topics in S106 Consultation FINAL 10.9.18</dc:title>
  <dc:creator>jill.springer</dc:creator>
  <cp:lastModifiedBy>Jill Springer</cp:lastModifiedBy>
  <cp:revision>7</cp:revision>
  <dcterms:created xsi:type="dcterms:W3CDTF">2018-10-09T15:58:42Z</dcterms:created>
  <dcterms:modified xsi:type="dcterms:W3CDTF">2018-10-10T19:31:11Z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2018-10-09T00:00:00Z</vt:filetime>
  </property>
  <property fmtid="{D5CDD505-2E9C-101B-9397-08002B2CF9AE}" pid="3" name="LastSaved">
    <vt:filetime>2018-10-09T00:00:00Z</vt:filetime>
  </property>
</Properties>
</file>