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70" r:id="rId10"/>
    <p:sldId id="271" r:id="rId11"/>
    <p:sldId id="273" r:id="rId12"/>
    <p:sldId id="272" r:id="rId13"/>
    <p:sldId id="263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49EF-A7BC-4367-A416-6AEA6F0BCC1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0C37-3440-48FC-9439-93293B0E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4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49EF-A7BC-4367-A416-6AEA6F0BCC1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0C37-3440-48FC-9439-93293B0E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6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49EF-A7BC-4367-A416-6AEA6F0BCC1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0C37-3440-48FC-9439-93293B0E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49EF-A7BC-4367-A416-6AEA6F0BCC1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0C37-3440-48FC-9439-93293B0E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7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49EF-A7BC-4367-A416-6AEA6F0BCC1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0C37-3440-48FC-9439-93293B0E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9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49EF-A7BC-4367-A416-6AEA6F0BCC1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0C37-3440-48FC-9439-93293B0E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4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49EF-A7BC-4367-A416-6AEA6F0BCC1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0C37-3440-48FC-9439-93293B0E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8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49EF-A7BC-4367-A416-6AEA6F0BCC1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0C37-3440-48FC-9439-93293B0E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49EF-A7BC-4367-A416-6AEA6F0BCC1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0C37-3440-48FC-9439-93293B0E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0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49EF-A7BC-4367-A416-6AEA6F0BCC1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0C37-3440-48FC-9439-93293B0E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2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49EF-A7BC-4367-A416-6AEA6F0BCC1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0C37-3440-48FC-9439-93293B0E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2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A49EF-A7BC-4367-A416-6AEA6F0BCC1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D0C37-3440-48FC-9439-93293B0E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1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National Association of Tower Erectors</a:t>
            </a:r>
          </a:p>
        </p:txBody>
      </p:sp>
    </p:spTree>
    <p:extLst>
      <p:ext uri="{BB962C8B-B14F-4D97-AF65-F5344CB8AC3E}">
        <p14:creationId xmlns:p14="http://schemas.microsoft.com/office/powerpoint/2010/main" val="1308360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57400"/>
            <a:ext cx="5943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32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62200"/>
            <a:ext cx="6705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68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81200"/>
            <a:ext cx="6553199" cy="474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28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133600"/>
            <a:ext cx="8763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200" dirty="0"/>
              <a:t>Best Practices for Elevated Sites</a:t>
            </a:r>
          </a:p>
          <a:p>
            <a:endParaRPr lang="en-US" sz="2200" dirty="0"/>
          </a:p>
          <a:p>
            <a:r>
              <a:rPr lang="en-US" sz="2200" dirty="0"/>
              <a:t>Key Components </a:t>
            </a:r>
          </a:p>
          <a:p>
            <a:endParaRPr lang="en-US" sz="2200" dirty="0"/>
          </a:p>
          <a:p>
            <a:r>
              <a:rPr lang="en-US" sz="2200" dirty="0"/>
              <a:t>	Electrical Service Entrance </a:t>
            </a:r>
          </a:p>
          <a:p>
            <a:r>
              <a:rPr lang="en-US" sz="2200" dirty="0"/>
              <a:t>	Carrier Equipment and Backhaul</a:t>
            </a:r>
          </a:p>
          <a:p>
            <a:r>
              <a:rPr lang="en-US" sz="2200" dirty="0"/>
              <a:t>	Backup power source</a:t>
            </a:r>
          </a:p>
          <a:p>
            <a:r>
              <a:rPr lang="en-US" sz="2200" dirty="0"/>
              <a:t>	Backup power fuel</a:t>
            </a:r>
          </a:p>
          <a:p>
            <a:r>
              <a:rPr lang="en-US" sz="2200" dirty="0"/>
              <a:t>	FAA Lighting System</a:t>
            </a:r>
          </a:p>
          <a:p>
            <a:endParaRPr lang="en-US" sz="2200" dirty="0"/>
          </a:p>
          <a:p>
            <a:r>
              <a:rPr lang="en-US" sz="2200" dirty="0"/>
              <a:t>	Minimal elevation determined by local jurisdiction (FEMA MAPS)</a:t>
            </a:r>
          </a:p>
        </p:txBody>
      </p:sp>
    </p:spTree>
    <p:extLst>
      <p:ext uri="{BB962C8B-B14F-4D97-AF65-F5344CB8AC3E}">
        <p14:creationId xmlns:p14="http://schemas.microsoft.com/office/powerpoint/2010/main" val="4266336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619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0"/>
            <a:ext cx="7010400" cy="445520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Elevated Equipment Waveland, </a:t>
            </a:r>
            <a:r>
              <a:rPr lang="en-US" dirty="0" err="1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5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Elevated Equipment, Waveland </a:t>
            </a:r>
            <a:r>
              <a:rPr lang="en-US" dirty="0" err="1"/>
              <a:t>Ms</a:t>
            </a:r>
            <a:r>
              <a:rPr lang="en-US" dirty="0"/>
              <a:t> older site required less height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819400"/>
            <a:ext cx="6781800" cy="3962400"/>
          </a:xfrm>
        </p:spPr>
      </p:pic>
    </p:spTree>
    <p:extLst>
      <p:ext uri="{BB962C8B-B14F-4D97-AF65-F5344CB8AC3E}">
        <p14:creationId xmlns:p14="http://schemas.microsoft.com/office/powerpoint/2010/main" val="359546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Multiple Carrier Equipment Cabinets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9550" y="1746250"/>
            <a:ext cx="4064000" cy="5905500"/>
          </a:xfrm>
        </p:spPr>
      </p:pic>
    </p:spTree>
    <p:extLst>
      <p:ext uri="{BB962C8B-B14F-4D97-AF65-F5344CB8AC3E}">
        <p14:creationId xmlns:p14="http://schemas.microsoft.com/office/powerpoint/2010/main" val="129201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Biloxi </a:t>
            </a:r>
            <a:r>
              <a:rPr lang="en-US" dirty="0" err="1"/>
              <a:t>Ms</a:t>
            </a:r>
            <a:r>
              <a:rPr lang="en-US" dirty="0"/>
              <a:t> Post Katrina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438400"/>
            <a:ext cx="7086600" cy="4267200"/>
          </a:xfrm>
        </p:spPr>
      </p:pic>
    </p:spTree>
    <p:extLst>
      <p:ext uri="{BB962C8B-B14F-4D97-AF65-F5344CB8AC3E}">
        <p14:creationId xmlns:p14="http://schemas.microsoft.com/office/powerpoint/2010/main" val="113468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600200"/>
            <a:ext cx="8229600" cy="1143000"/>
          </a:xfrm>
        </p:spPr>
        <p:txBody>
          <a:bodyPr/>
          <a:lstStyle/>
          <a:p>
            <a:r>
              <a:rPr lang="en-US" dirty="0" err="1"/>
              <a:t>Lousiana</a:t>
            </a:r>
            <a:r>
              <a:rPr lang="en-US" dirty="0"/>
              <a:t> Bayou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14600"/>
            <a:ext cx="624839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8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South Louisiana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2438400"/>
            <a:ext cx="7277100" cy="435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17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33600"/>
            <a:ext cx="624839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79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057400"/>
            <a:ext cx="6324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86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40</Words>
  <Application>Microsoft Office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NATE</vt:lpstr>
      <vt:lpstr>Elevated Equipment Waveland, Ms</vt:lpstr>
      <vt:lpstr>Elevated Equipment, Waveland Ms older site required less height </vt:lpstr>
      <vt:lpstr>Multiple Carrier Equipment Cabinets</vt:lpstr>
      <vt:lpstr>Biloxi Ms Post Katrina</vt:lpstr>
      <vt:lpstr>Lousiana Bayou</vt:lpstr>
      <vt:lpstr>South Louisiana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MillerCo,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NATE</dc:title>
  <dc:creator>Jimmy Miller</dc:creator>
  <cp:lastModifiedBy>Cecilia Sulhoff</cp:lastModifiedBy>
  <cp:revision>18</cp:revision>
  <dcterms:created xsi:type="dcterms:W3CDTF">2018-10-07T20:48:47Z</dcterms:created>
  <dcterms:modified xsi:type="dcterms:W3CDTF">2018-10-10T18:05:12Z</dcterms:modified>
</cp:coreProperties>
</file>