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F41A-4202-4EBE-96DF-462A3A16007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025A-A235-4525-9814-B0F4CD96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14" y="218519"/>
            <a:ext cx="8699850" cy="652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2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34" y="230394"/>
            <a:ext cx="6324785" cy="63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7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line 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16" y="0"/>
            <a:ext cx="8993284" cy="67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6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Janson</dc:creator>
  <cp:lastModifiedBy>Michael Janson</cp:lastModifiedBy>
  <cp:revision>4</cp:revision>
  <dcterms:created xsi:type="dcterms:W3CDTF">2016-02-11T03:25:23Z</dcterms:created>
  <dcterms:modified xsi:type="dcterms:W3CDTF">2016-02-11T03:41:23Z</dcterms:modified>
</cp:coreProperties>
</file>